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FC5A27F6-3D5A-9F45-A9AA-082474AF909D}" type="datetimeFigureOut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F6-3D5A-9F45-A9AA-082474AF909D}" type="datetimeFigureOut">
              <a:rPr lang="en-US" smtClean="0"/>
              <a:t>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5215-3B7F-974A-8ADB-957152DEB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F6-3D5A-9F45-A9AA-082474AF909D}" type="datetimeFigureOut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5215-3B7F-974A-8ADB-957152DEB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F6-3D5A-9F45-A9AA-082474AF909D}" type="datetimeFigureOut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5215-3B7F-974A-8ADB-957152DEB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F6-3D5A-9F45-A9AA-082474AF909D}" type="datetimeFigureOut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5215-3B7F-974A-8ADB-957152DEB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F6-3D5A-9F45-A9AA-082474AF909D}" type="datetimeFigureOut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5215-3B7F-974A-8ADB-957152DEB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F6-3D5A-9F45-A9AA-082474AF909D}" type="datetimeFigureOut">
              <a:rPr lang="en-US" smtClean="0"/>
              <a:t>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5215-3B7F-974A-8ADB-957152DEB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F6-3D5A-9F45-A9AA-082474AF909D}" type="datetimeFigureOut">
              <a:rPr lang="en-US" smtClean="0"/>
              <a:t>1/5/19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5215-3B7F-974A-8ADB-957152DEB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F6-3D5A-9F45-A9AA-082474AF909D}" type="datetimeFigureOut">
              <a:rPr lang="en-US" smtClean="0"/>
              <a:t>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5215-3B7F-974A-8ADB-957152DEB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F6-3D5A-9F45-A9AA-082474AF909D}" type="datetimeFigureOut">
              <a:rPr lang="en-US" smtClean="0"/>
              <a:t>1/5/19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5215-3B7F-974A-8ADB-957152DEB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F6-3D5A-9F45-A9AA-082474AF909D}" type="datetimeFigureOut">
              <a:rPr lang="en-US" smtClean="0"/>
              <a:t>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5215-3B7F-974A-8ADB-957152DEB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F6-3D5A-9F45-A9AA-082474AF909D}" type="datetimeFigureOut">
              <a:rPr lang="en-US" smtClean="0"/>
              <a:t>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5215-3B7F-974A-8ADB-957152DEB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5A27F6-3D5A-9F45-A9AA-082474AF909D}" type="datetimeFigureOut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7F5215-3B7F-974A-8ADB-957152DEB6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9438" y="303584"/>
            <a:ext cx="6978663" cy="3703190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1008242"/>
            <a:ext cx="6978663" cy="5359236"/>
          </a:xfrm>
        </p:spPr>
        <p:txBody>
          <a:bodyPr/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2151434"/>
            <a:ext cx="6978663" cy="4216043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“If you keep doing the same thing, you are going to get the same result.” </a:t>
            </a:r>
            <a:endParaRPr lang="en-US" sz="32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14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“Fools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are famous for repeating their errors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,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like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dogs are known to return to their vomit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.”  Proverbs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26: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11</a:t>
            </a:r>
          </a:p>
          <a:p>
            <a:endParaRPr lang="en-US" sz="14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Holy Spirit is a change agent</a:t>
            </a:r>
          </a:p>
          <a:p>
            <a:endParaRPr lang="en-US" sz="3200" dirty="0">
              <a:effectLst/>
            </a:endParaRPr>
          </a:p>
          <a:p>
            <a:endParaRPr lang="en-US" sz="3200" dirty="0">
              <a:effectLst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1806978"/>
            <a:ext cx="6978663" cy="45605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e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can rely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on the Holy Spirit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for willpower, for strength, for perseverance and for courage.  </a:t>
            </a:r>
            <a:endParaRPr lang="en-US" sz="32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14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Have the courage to practice self leadership this year.</a:t>
            </a:r>
            <a:endParaRPr lang="en-US" sz="32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14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“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God did not give us a spirit of timidity but a spirit of power, of love and self-discipline.” II Timothy 1:7</a:t>
            </a:r>
          </a:p>
          <a:p>
            <a:endParaRPr lang="en-US" sz="32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767" y="1676036"/>
            <a:ext cx="7607178" cy="4910263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000000"/>
                </a:solidFill>
                <a:latin typeface="Helvetica Neue"/>
                <a:cs typeface="Helvetica Neue"/>
              </a:rPr>
              <a:t>BE BORED WITH WHAT YOU CAN DO</a:t>
            </a:r>
          </a:p>
          <a:p>
            <a:endParaRPr lang="en-US" sz="1200" u="sng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Self sufficiency </a:t>
            </a:r>
            <a:r>
              <a:rPr lang="mr-IN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–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we can easily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fall into the trap where we believe that we are enough – that our strengths, abilities, our talents will be enough to get the job done. </a:t>
            </a:r>
            <a:endParaRPr lang="en-US" sz="32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12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“If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the same power that raised Jesus from the dead lives in me, than why aren’t I experiencing MORE of it?” </a:t>
            </a:r>
            <a:endParaRPr lang="en-US" sz="32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3200" dirty="0">
              <a:effectLst/>
            </a:endParaRPr>
          </a:p>
          <a:p>
            <a:r>
              <a:rPr lang="en-US" sz="3200" dirty="0">
                <a:effectLst/>
              </a:rPr>
              <a:t> </a:t>
            </a:r>
          </a:p>
          <a:p>
            <a:endParaRPr lang="en-US" sz="3200" u="sng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2151434"/>
            <a:ext cx="6978663" cy="4216043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Moses at the Burning Bush</a:t>
            </a:r>
          </a:p>
          <a:p>
            <a:endParaRPr lang="en-US" sz="32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“So Moses took his wife and sons, put them on a donkey and started back to Egypt.  And he took the staff of God in his hand.”</a:t>
            </a: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Exodus 4:20</a:t>
            </a:r>
            <a:endParaRPr lang="en-US" sz="32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9438" y="303583"/>
            <a:ext cx="6978663" cy="2459257"/>
          </a:xfrm>
        </p:spPr>
        <p:txBody>
          <a:bodyPr/>
          <a:lstStyle/>
          <a:p>
            <a:r>
              <a:rPr lang="en-US" sz="4800" dirty="0" smtClean="0"/>
              <a:t>WISDOM </a:t>
            </a:r>
            <a:br>
              <a:rPr lang="en-US" sz="4800" dirty="0" smtClean="0"/>
            </a:br>
            <a:r>
              <a:rPr lang="en-US" sz="4800" dirty="0" smtClean="0"/>
              <a:t>FOR THE NEW YEAR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3037816"/>
            <a:ext cx="6978664" cy="3329661"/>
          </a:xfrm>
        </p:spPr>
        <p:txBody>
          <a:bodyPr/>
          <a:lstStyle/>
          <a:p>
            <a:endParaRPr lang="en-US" sz="32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The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Exchange:  my strengths for God’s strengths, my abilities for Christ’s abilities, my talents for Christ’s talents, my power for God’s power. </a:t>
            </a:r>
            <a:endParaRPr lang="en-US" sz="32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9638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2151434"/>
            <a:ext cx="6978663" cy="4216043"/>
          </a:xfrm>
        </p:spPr>
        <p:txBody>
          <a:bodyPr/>
          <a:lstStyle/>
          <a:p>
            <a:endParaRPr lang="en-US" sz="3200" dirty="0" smtClean="0">
              <a:effectLst/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“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God is looking for people through whom He can do the impossible.  What a pity we plan only things we can do by ourselves.” </a:t>
            </a:r>
            <a:endParaRPr lang="en-US" sz="32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32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A.W. 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Tozer</a:t>
            </a:r>
            <a:endParaRPr lang="en-US" sz="32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2151434"/>
            <a:ext cx="6978663" cy="4216043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000000"/>
                </a:solidFill>
                <a:latin typeface="Helvetica Neue"/>
                <a:cs typeface="Helvetica Neue"/>
              </a:rPr>
              <a:t>KEEP YOUR EYES ON JESUS</a:t>
            </a:r>
          </a:p>
          <a:p>
            <a:endParaRPr lang="en-US" sz="3200" u="sng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Helvetica Neue"/>
                <a:cs typeface="Helvetica Neue"/>
              </a:rPr>
              <a:t>“Your Focus Should Empower You”</a:t>
            </a:r>
          </a:p>
          <a:p>
            <a:endParaRPr lang="en-US" sz="32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“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…let us fix our eyes on Jesus, the author and </a:t>
            </a:r>
            <a:r>
              <a:rPr lang="en-US" sz="3200" dirty="0" err="1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perfector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of our faith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”</a:t>
            </a: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Hebrews 12:2</a:t>
            </a:r>
            <a:endParaRPr lang="en-US" sz="32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32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endParaRPr lang="en-US" sz="32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endParaRPr lang="en-US" sz="32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2151434"/>
            <a:ext cx="6978663" cy="4216043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latin typeface="Helvetica Neue"/>
                <a:cs typeface="Helvetica Neue"/>
              </a:rPr>
              <a:t>Whatever you face this year, God has a word for, a plan for,  a resource for, a promise for and a provision for.</a:t>
            </a:r>
          </a:p>
          <a:p>
            <a:endParaRPr lang="en-US" sz="32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What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need to do is claim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it, focus on it and let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it empower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you.  </a:t>
            </a:r>
          </a:p>
          <a:p>
            <a:endParaRPr lang="en-US" sz="32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32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579" y="2151434"/>
            <a:ext cx="7567900" cy="4216043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000000"/>
                </a:solidFill>
                <a:latin typeface="Helvetica Neue"/>
                <a:cs typeface="Helvetica Neue"/>
              </a:rPr>
              <a:t>KEEP THE MAIN THING THE MAIN THING</a:t>
            </a:r>
          </a:p>
          <a:p>
            <a:endParaRPr lang="en-US" sz="800" dirty="0">
              <a:latin typeface="Helvetica Neue"/>
              <a:cs typeface="Helvetica Neue"/>
            </a:endParaRPr>
          </a:p>
          <a:p>
            <a:r>
              <a:rPr lang="en-US" sz="3200" dirty="0">
                <a:solidFill>
                  <a:prstClr val="black"/>
                </a:solidFill>
                <a:latin typeface="HelveticaNeue"/>
              </a:rPr>
              <a:t>Love the Lord your God with all your heart and with all your soul and with all your mind and with all your strength.</a:t>
            </a:r>
            <a:r>
              <a:rPr lang="en-US" sz="3200" dirty="0" smtClean="0">
                <a:solidFill>
                  <a:prstClr val="black"/>
                </a:solidFill>
                <a:latin typeface="HelveticaNeue"/>
              </a:rPr>
              <a:t>’</a:t>
            </a:r>
            <a:r>
              <a:rPr lang="en-US" sz="1600" dirty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HelveticaNeue"/>
              </a:rPr>
              <a:t>The </a:t>
            </a:r>
            <a:r>
              <a:rPr lang="en-US" sz="3200" dirty="0">
                <a:solidFill>
                  <a:prstClr val="black"/>
                </a:solidFill>
                <a:latin typeface="HelveticaNeue"/>
              </a:rPr>
              <a:t>second is this: ‘Love your neighbor as </a:t>
            </a:r>
            <a:r>
              <a:rPr lang="en-US" sz="3200" dirty="0" smtClean="0">
                <a:solidFill>
                  <a:prstClr val="black"/>
                </a:solidFill>
                <a:latin typeface="HelveticaNeue"/>
              </a:rPr>
              <a:t>yourself.</a:t>
            </a:r>
            <a:r>
              <a:rPr lang="en-US" sz="3200" dirty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HelveticaNeue"/>
              </a:rPr>
              <a:t>There </a:t>
            </a:r>
            <a:r>
              <a:rPr lang="en-US" sz="3200" dirty="0">
                <a:solidFill>
                  <a:prstClr val="black"/>
                </a:solidFill>
                <a:latin typeface="HelveticaNeue"/>
              </a:rPr>
              <a:t>is no commandment greater than these.</a:t>
            </a:r>
            <a:r>
              <a:rPr lang="en-US" sz="3200" dirty="0" smtClean="0">
                <a:solidFill>
                  <a:prstClr val="black"/>
                </a:solidFill>
                <a:latin typeface="HelveticaNeue"/>
              </a:rPr>
              <a:t>” Mark 12:30-31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039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393" y="2055764"/>
            <a:ext cx="7646459" cy="4311714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000000"/>
                </a:solidFill>
                <a:latin typeface="Helvetica Neue"/>
                <a:cs typeface="Helvetica Neue"/>
              </a:rPr>
              <a:t>DON’T THINK ANYTHING ABOUT YOURSELF THAT GOD DOESN’T THINK</a:t>
            </a:r>
          </a:p>
          <a:p>
            <a:endParaRPr lang="en-US" sz="3200" u="sng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</a:rPr>
              <a:t>You are a child of God.  You are fearfully and wonderfully made.  You are precious and honored in His sight.  You have been redeemed and forgiven.  You will forever be a recipient of God’s grace. </a:t>
            </a:r>
          </a:p>
          <a:p>
            <a:endParaRPr lang="en-US" sz="3200" u="sng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2151434"/>
            <a:ext cx="6978663" cy="4216043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 a new creation.  You have received the Spirit of God in your life.  You are chosen of God.  You are deeply loved.  You are Christ’s friend.  You have a purpose.  </a:t>
            </a:r>
          </a:p>
          <a:p>
            <a:r>
              <a:rPr lang="en-US" sz="3200" dirty="0">
                <a:solidFill>
                  <a:srgbClr val="000000"/>
                </a:solidFill>
                <a:effectLst/>
              </a:rPr>
              <a:t> 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2151434"/>
            <a:ext cx="6978663" cy="4216043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 possess the mind of Christ.  You have been given a spirit of power, love &amp; self-discipline.  You are more than a conqueror.  God’s power works in and through you. </a:t>
            </a:r>
            <a:endParaRPr lang="en-US" sz="32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32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</a:rPr>
              <a:t>Step </a:t>
            </a:r>
            <a:r>
              <a:rPr lang="en-US" sz="3200" dirty="0">
                <a:solidFill>
                  <a:srgbClr val="000000"/>
                </a:solidFill>
                <a:effectLst/>
              </a:rPr>
              <a:t>into a place of agreement with what God says about </a:t>
            </a:r>
            <a:r>
              <a:rPr lang="en-US" sz="3200" dirty="0" smtClean="0">
                <a:solidFill>
                  <a:srgbClr val="000000"/>
                </a:solidFill>
                <a:effectLst/>
              </a:rPr>
              <a:t>you.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endParaRPr lang="en-US" sz="32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2151434"/>
            <a:ext cx="6978663" cy="4216043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000000"/>
                </a:solidFill>
                <a:latin typeface="Helvetica Neue"/>
                <a:cs typeface="Helvetica Neue"/>
              </a:rPr>
              <a:t>PRACTICE SELF LEADERSHIP</a:t>
            </a:r>
          </a:p>
          <a:p>
            <a:endParaRPr lang="en-US" sz="3200" u="sng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Self Leadership is managing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yourself. 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Managing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your emotions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,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your time,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your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priorities,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your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energy,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your thinking and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your personal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and spiritual life. </a:t>
            </a:r>
          </a:p>
          <a:p>
            <a:endParaRPr lang="en-US" sz="3200" u="sng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1780790"/>
            <a:ext cx="6978663" cy="4586688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Self Leadership is about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being self aware of who you are – your passions, personality, temptations and dark side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.</a:t>
            </a:r>
          </a:p>
          <a:p>
            <a:endParaRPr lang="en-US" sz="8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14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The personal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discipline of Self Leadership when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coupled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with the Holy Spirit’s power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to change you can be life transformative. </a:t>
            </a:r>
            <a:endParaRPr lang="en-US" sz="32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3200" dirty="0">
              <a:effectLst/>
            </a:endParaRPr>
          </a:p>
          <a:p>
            <a:r>
              <a:rPr lang="en-US" sz="3200" dirty="0">
                <a:effectLst/>
              </a:rPr>
              <a:t> 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2151434"/>
            <a:ext cx="6978663" cy="4216043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000000"/>
                </a:solidFill>
                <a:latin typeface="Helvetica Neue"/>
                <a:cs typeface="Helvetica Neue"/>
              </a:rPr>
              <a:t>Self Leadership Questions for the New Year:</a:t>
            </a:r>
          </a:p>
          <a:p>
            <a:endParaRPr lang="en-US" sz="32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lvl="0"/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1) What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kind of person do you want to be this year?  </a:t>
            </a:r>
            <a:endParaRPr lang="en-US" sz="32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pPr lvl="0"/>
            <a:endParaRPr lang="en-US" sz="32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pPr lvl="0"/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2) In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what area of your life do you need to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grow? </a:t>
            </a:r>
            <a:endParaRPr lang="en-US" sz="32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pPr lvl="0"/>
            <a:endParaRPr lang="en-US" sz="3200" dirty="0">
              <a:effectLst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02" y="303584"/>
            <a:ext cx="7086600" cy="1189136"/>
          </a:xfrm>
        </p:spPr>
        <p:txBody>
          <a:bodyPr/>
          <a:lstStyle/>
          <a:p>
            <a:r>
              <a:rPr lang="en-US" sz="4000" dirty="0" smtClean="0"/>
              <a:t>WISDOM FOR THE NEW YEAR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9" y="2151434"/>
            <a:ext cx="6978663" cy="4216043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3) Is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your current pace sustainable? </a:t>
            </a:r>
            <a:endParaRPr lang="en-US" sz="32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32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4) How is your “passion” level?</a:t>
            </a:r>
          </a:p>
          <a:p>
            <a:endParaRPr lang="en-US" sz="32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pPr lvl="0"/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5) Do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 have any interior issues that are getting in the way from you living well?</a:t>
            </a:r>
          </a:p>
          <a:p>
            <a:endParaRPr lang="en-US" sz="3200" dirty="0" smtClean="0">
              <a:effectLst/>
            </a:endParaRPr>
          </a:p>
          <a:p>
            <a:endParaRPr lang="en-US" sz="3200" dirty="0">
              <a:effectLst/>
            </a:endParaRPr>
          </a:p>
          <a:p>
            <a:endParaRPr lang="en-US" sz="3200" dirty="0">
              <a:effectLst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08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297</TotalTime>
  <Words>778</Words>
  <Application>Microsoft Macintosh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Tradition</vt:lpstr>
      <vt:lpstr>WISDOM FOR THE NEW YEAR</vt:lpstr>
      <vt:lpstr>WISDOM FOR THE NEW YEAR</vt:lpstr>
      <vt:lpstr>WISDOM FOR THE NEW YEAR</vt:lpstr>
      <vt:lpstr>WISDOM FOR THE NEW YEAR</vt:lpstr>
      <vt:lpstr>WISDOM FOR THE NEW YEAR</vt:lpstr>
      <vt:lpstr>WISDOM FOR THE NEW YEAR</vt:lpstr>
      <vt:lpstr>WISDOM FOR THE NEW YEAR</vt:lpstr>
      <vt:lpstr>WISDOM FOR THE NEW YEAR</vt:lpstr>
      <vt:lpstr>WISDOM FOR THE NEW YEAR</vt:lpstr>
      <vt:lpstr>WISDOM FOR THE NEW YEAR</vt:lpstr>
      <vt:lpstr>WISDOM FOR THE NEW YEAR</vt:lpstr>
      <vt:lpstr>WISDOM FOR THE NEW YEAR</vt:lpstr>
      <vt:lpstr>WISDOM FOR THE NEW YEAR</vt:lpstr>
      <vt:lpstr>WISDOM  FOR THE NEW YEAR</vt:lpstr>
      <vt:lpstr>WISDOM FOR THE NEW YEAR</vt:lpstr>
      <vt:lpstr>WISDOM FOR THE NEW YEAR</vt:lpstr>
      <vt:lpstr>WISDOM FOR THE NEW YEAR</vt:lpstr>
    </vt:vector>
  </TitlesOfParts>
  <Company>South Shore Community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WISDOM FOR THE NEW YEAR</dc:title>
  <dc:creator>Sharon Anderson</dc:creator>
  <cp:lastModifiedBy>Sharon Anderson</cp:lastModifiedBy>
  <cp:revision>7</cp:revision>
  <dcterms:created xsi:type="dcterms:W3CDTF">2019-01-05T19:54:39Z</dcterms:created>
  <dcterms:modified xsi:type="dcterms:W3CDTF">2019-01-06T00:52:31Z</dcterms:modified>
</cp:coreProperties>
</file>