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3" r:id="rId2"/>
    <p:sldId id="325" r:id="rId3"/>
    <p:sldId id="328" r:id="rId4"/>
    <p:sldId id="334" r:id="rId5"/>
    <p:sldId id="327" r:id="rId6"/>
    <p:sldId id="330" r:id="rId7"/>
    <p:sldId id="335" r:id="rId8"/>
    <p:sldId id="333" r:id="rId9"/>
    <p:sldId id="33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90"/>
    <p:restoredTop sz="94984"/>
  </p:normalViewPr>
  <p:slideViewPr>
    <p:cSldViewPr snapToGrid="0" snapToObjects="1">
      <p:cViewPr varScale="1">
        <p:scale>
          <a:sx n="98" d="100"/>
          <a:sy n="98" d="100"/>
        </p:scale>
        <p:origin x="20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12/9/19</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12/9/19</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11" name="Picture 10" descr="A picture containing sky, outdoor, snow, nature&#10;&#10;Description automatically generated">
            <a:extLst>
              <a:ext uri="{FF2B5EF4-FFF2-40B4-BE49-F238E27FC236}">
                <a16:creationId xmlns:a16="http://schemas.microsoft.com/office/drawing/2014/main" id="{BDE190FE-EDD3-6A43-A438-D10250DC88B2}"/>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E64EACB5-46F0-4148-B2D8-4E89EB96306B}"/>
              </a:ext>
            </a:extLst>
          </p:cNvPr>
          <p:cNvSpPr txBox="1"/>
          <p:nvPr/>
        </p:nvSpPr>
        <p:spPr>
          <a:xfrm>
            <a:off x="0" y="0"/>
            <a:ext cx="12192000" cy="4216539"/>
          </a:xfrm>
          <a:prstGeom prst="rect">
            <a:avLst/>
          </a:prstGeom>
          <a:noFill/>
        </p:spPr>
        <p:txBody>
          <a:bodyPr wrap="square" rtlCol="0">
            <a:spAutoFit/>
          </a:bodyPr>
          <a:lstStyle/>
          <a:p>
            <a:pPr algn="ctr"/>
            <a:endParaRPr lang="en-US" sz="8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sz="8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9000" b="1" dirty="0">
                <a:solidFill>
                  <a:schemeClr val="bg1"/>
                </a:solidFill>
                <a:latin typeface="Century Gothic" panose="020B0502020202020204" pitchFamily="34" charset="0"/>
                <a:ea typeface="Apple Symbols" panose="02000000000000000000" pitchFamily="2" charset="-79"/>
                <a:cs typeface="Beirut" pitchFamily="2" charset="-78"/>
              </a:rPr>
              <a:t>What’s in your tank?</a:t>
            </a:r>
          </a:p>
          <a:p>
            <a:endParaRPr lang="en-US" dirty="0"/>
          </a:p>
        </p:txBody>
      </p:sp>
    </p:spTree>
    <p:extLst>
      <p:ext uri="{BB962C8B-B14F-4D97-AF65-F5344CB8AC3E}">
        <p14:creationId xmlns:p14="http://schemas.microsoft.com/office/powerpoint/2010/main" val="51821652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2" name="TextBox 11">
            <a:extLst>
              <a:ext uri="{FF2B5EF4-FFF2-40B4-BE49-F238E27FC236}">
                <a16:creationId xmlns:a16="http://schemas.microsoft.com/office/drawing/2014/main" id="{E64EACB5-46F0-4148-B2D8-4E89EB96306B}"/>
              </a:ext>
            </a:extLst>
          </p:cNvPr>
          <p:cNvSpPr txBox="1"/>
          <p:nvPr/>
        </p:nvSpPr>
        <p:spPr>
          <a:xfrm>
            <a:off x="0" y="0"/>
            <a:ext cx="12192000" cy="2554545"/>
          </a:xfrm>
          <a:prstGeom prst="rect">
            <a:avLst/>
          </a:prstGeom>
          <a:noFill/>
        </p:spPr>
        <p:txBody>
          <a:bodyPr wrap="square" rtlCol="0">
            <a:spAutoFit/>
          </a:bodyPr>
          <a:lstStyle/>
          <a:p>
            <a:pPr algn="ctr"/>
            <a:endParaRPr lang="en-US" sz="8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sz="8000" b="1" dirty="0">
              <a:solidFill>
                <a:schemeClr val="bg1"/>
              </a:solidFill>
              <a:latin typeface="Century Gothic" panose="020B0502020202020204" pitchFamily="34" charset="0"/>
              <a:ea typeface="Apple Symbols" panose="02000000000000000000" pitchFamily="2" charset="-79"/>
              <a:cs typeface="Beirut" pitchFamily="2" charset="-78"/>
            </a:endParaRPr>
          </a:p>
        </p:txBody>
      </p:sp>
      <p:pic>
        <p:nvPicPr>
          <p:cNvPr id="4" name="Picture 3">
            <a:extLst>
              <a:ext uri="{FF2B5EF4-FFF2-40B4-BE49-F238E27FC236}">
                <a16:creationId xmlns:a16="http://schemas.microsoft.com/office/drawing/2014/main" id="{153AB713-F829-8B40-B844-61819642ACC6}"/>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1166632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11" name="Picture 10" descr="A picture containing sky, outdoor, snow, nature&#10;&#10;Description automatically generated">
            <a:extLst>
              <a:ext uri="{FF2B5EF4-FFF2-40B4-BE49-F238E27FC236}">
                <a16:creationId xmlns:a16="http://schemas.microsoft.com/office/drawing/2014/main" id="{BDE190FE-EDD3-6A43-A438-D10250DC88B2}"/>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E64EACB5-46F0-4148-B2D8-4E89EB96306B}"/>
              </a:ext>
            </a:extLst>
          </p:cNvPr>
          <p:cNvSpPr txBox="1"/>
          <p:nvPr/>
        </p:nvSpPr>
        <p:spPr>
          <a:xfrm>
            <a:off x="0" y="0"/>
            <a:ext cx="12192000" cy="6678751"/>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a:t>
            </a:r>
            <a:r>
              <a:rPr lang="en-US" sz="9000" b="1" dirty="0">
                <a:solidFill>
                  <a:schemeClr val="bg1"/>
                </a:solidFill>
                <a:latin typeface="Century Gothic" panose="020B0502020202020204" pitchFamily="34" charset="0"/>
                <a:ea typeface="Apple Symbols" panose="02000000000000000000" pitchFamily="2" charset="-79"/>
                <a:cs typeface="Beirut" pitchFamily="2" charset="-78"/>
              </a:rPr>
              <a:t>Popular fuels</a:t>
            </a: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1. Self-motivation</a:t>
            </a: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2. Adrenaline</a:t>
            </a: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3. Caffeine</a:t>
            </a: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dirty="0"/>
          </a:p>
        </p:txBody>
      </p:sp>
    </p:spTree>
    <p:extLst>
      <p:ext uri="{BB962C8B-B14F-4D97-AF65-F5344CB8AC3E}">
        <p14:creationId xmlns:p14="http://schemas.microsoft.com/office/powerpoint/2010/main" val="393092365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11" name="Picture 10" descr="A picture containing sky, outdoor, snow, nature&#10;&#10;Description automatically generated">
            <a:extLst>
              <a:ext uri="{FF2B5EF4-FFF2-40B4-BE49-F238E27FC236}">
                <a16:creationId xmlns:a16="http://schemas.microsoft.com/office/drawing/2014/main" id="{BDE190FE-EDD3-6A43-A438-D10250DC88B2}"/>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E64EACB5-46F0-4148-B2D8-4E89EB96306B}"/>
              </a:ext>
            </a:extLst>
          </p:cNvPr>
          <p:cNvSpPr txBox="1"/>
          <p:nvPr/>
        </p:nvSpPr>
        <p:spPr>
          <a:xfrm>
            <a:off x="0" y="0"/>
            <a:ext cx="12192000" cy="6678751"/>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a:t>
            </a:r>
            <a:r>
              <a:rPr lang="en-US" sz="9000" b="1" dirty="0">
                <a:solidFill>
                  <a:schemeClr val="bg1"/>
                </a:solidFill>
                <a:latin typeface="Century Gothic" panose="020B0502020202020204" pitchFamily="34" charset="0"/>
                <a:ea typeface="Apple Symbols" panose="02000000000000000000" pitchFamily="2" charset="-79"/>
                <a:cs typeface="Beirut" pitchFamily="2" charset="-78"/>
              </a:rPr>
              <a:t>God fuels</a:t>
            </a: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1. Jesus</a:t>
            </a: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2. Holy Spirit</a:t>
            </a: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3. Joy</a:t>
            </a: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dirty="0"/>
          </a:p>
        </p:txBody>
      </p:sp>
    </p:spTree>
    <p:extLst>
      <p:ext uri="{BB962C8B-B14F-4D97-AF65-F5344CB8AC3E}">
        <p14:creationId xmlns:p14="http://schemas.microsoft.com/office/powerpoint/2010/main" val="6290114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11" name="Picture 10" descr="A picture containing sky, outdoor, snow, nature&#10;&#10;Description automatically generated">
            <a:extLst>
              <a:ext uri="{FF2B5EF4-FFF2-40B4-BE49-F238E27FC236}">
                <a16:creationId xmlns:a16="http://schemas.microsoft.com/office/drawing/2014/main" id="{BDE190FE-EDD3-6A43-A438-D10250DC88B2}"/>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E64EACB5-46F0-4148-B2D8-4E89EB96306B}"/>
              </a:ext>
            </a:extLst>
          </p:cNvPr>
          <p:cNvSpPr txBox="1"/>
          <p:nvPr/>
        </p:nvSpPr>
        <p:spPr>
          <a:xfrm>
            <a:off x="0" y="0"/>
            <a:ext cx="12192000" cy="6093976"/>
          </a:xfrm>
          <a:prstGeom prst="rect">
            <a:avLst/>
          </a:prstGeom>
          <a:noFill/>
        </p:spPr>
        <p:txBody>
          <a:bodyPr wrap="square" rtlCol="0">
            <a:spAutoFit/>
          </a:bodyPr>
          <a:lstStyle/>
          <a:p>
            <a:pPr algn="ctr"/>
            <a:endParaRPr lang="en-US" sz="15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2 Corinthians 4:6-7</a:t>
            </a:r>
          </a:p>
          <a:p>
            <a:pPr algn="ctr"/>
            <a:endParaRPr lang="en-US" sz="15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4000" b="1" dirty="0">
                <a:solidFill>
                  <a:schemeClr val="bg1"/>
                </a:solidFill>
                <a:latin typeface="Century Gothic" panose="020B0502020202020204" pitchFamily="34" charset="0"/>
              </a:rPr>
              <a:t>For God, who said, “Let light shine out of darkness,” made his light shine in our hearts to give us the light of the knowledge of God’s glory displayed in the face of Christ.</a:t>
            </a:r>
          </a:p>
          <a:p>
            <a:pPr algn="ctr"/>
            <a:r>
              <a:rPr lang="en-US" sz="4000" b="1" baseline="30000" dirty="0">
                <a:solidFill>
                  <a:schemeClr val="bg1"/>
                </a:solidFill>
                <a:latin typeface="Century Gothic" panose="020B0502020202020204" pitchFamily="34" charset="0"/>
              </a:rPr>
              <a:t>7 </a:t>
            </a:r>
            <a:r>
              <a:rPr lang="en-US" sz="4000" b="1" dirty="0">
                <a:solidFill>
                  <a:schemeClr val="bg1"/>
                </a:solidFill>
                <a:latin typeface="Century Gothic" panose="020B0502020202020204" pitchFamily="34" charset="0"/>
              </a:rPr>
              <a:t>But we have this treasure in jars of clay to show that this all-surpassing power is from God and not from us.</a:t>
            </a:r>
          </a:p>
          <a:p>
            <a:pPr algn="ctr"/>
            <a:endParaRPr lang="en-US" sz="1000" b="1" dirty="0">
              <a:solidFill>
                <a:schemeClr val="bg1"/>
              </a:solidFill>
              <a:latin typeface="Century Gothic" panose="020B0502020202020204" pitchFamily="34" charset="0"/>
              <a:ea typeface="Apple Symbols" panose="02000000000000000000" pitchFamily="2" charset="-79"/>
              <a:cs typeface="Beirut" pitchFamily="2" charset="-78"/>
            </a:endParaRPr>
          </a:p>
        </p:txBody>
      </p:sp>
    </p:spTree>
    <p:extLst>
      <p:ext uri="{BB962C8B-B14F-4D97-AF65-F5344CB8AC3E}">
        <p14:creationId xmlns:p14="http://schemas.microsoft.com/office/powerpoint/2010/main" val="38972401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11" name="Picture 10" descr="A picture containing sky, outdoor, snow, nature&#10;&#10;Description automatically generated">
            <a:extLst>
              <a:ext uri="{FF2B5EF4-FFF2-40B4-BE49-F238E27FC236}">
                <a16:creationId xmlns:a16="http://schemas.microsoft.com/office/drawing/2014/main" id="{BDE190FE-EDD3-6A43-A438-D10250DC88B2}"/>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E64EACB5-46F0-4148-B2D8-4E89EB96306B}"/>
              </a:ext>
            </a:extLst>
          </p:cNvPr>
          <p:cNvSpPr txBox="1"/>
          <p:nvPr/>
        </p:nvSpPr>
        <p:spPr>
          <a:xfrm>
            <a:off x="0" y="0"/>
            <a:ext cx="12192000" cy="5632311"/>
          </a:xfrm>
          <a:prstGeom prst="rect">
            <a:avLst/>
          </a:prstGeom>
          <a:noFill/>
        </p:spPr>
        <p:txBody>
          <a:bodyPr wrap="square" rtlCol="0">
            <a:spAutoFit/>
          </a:bodyPr>
          <a:lstStyle/>
          <a:p>
            <a:pPr algn="ctr"/>
            <a:endParaRPr lang="en-US" sz="2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Acts 1:8 </a:t>
            </a:r>
          </a:p>
          <a:p>
            <a:pPr algn="ctr"/>
            <a:endParaRPr lang="en-US" sz="1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6500" b="1" dirty="0">
                <a:solidFill>
                  <a:schemeClr val="bg1"/>
                </a:solidFill>
                <a:latin typeface="Century Gothic" panose="020B0502020202020204" pitchFamily="34" charset="0"/>
                <a:ea typeface="Apple Symbols" panose="02000000000000000000" pitchFamily="2" charset="-79"/>
                <a:cs typeface="Beirut" pitchFamily="2" charset="-78"/>
              </a:rPr>
              <a:t>You will receive power (fuel) when the Holy Spirit comes upon you (fills you).</a:t>
            </a:r>
          </a:p>
          <a:p>
            <a:pPr algn="ctr"/>
            <a:r>
              <a:rPr lang="en-US" sz="6500" b="1" dirty="0">
                <a:solidFill>
                  <a:schemeClr val="bg1"/>
                </a:solidFill>
                <a:latin typeface="Century Gothic" panose="020B0502020202020204" pitchFamily="34" charset="0"/>
                <a:ea typeface="Apple Symbols" panose="02000000000000000000" pitchFamily="2" charset="-79"/>
                <a:cs typeface="Beirut" pitchFamily="2" charset="-78"/>
              </a:rPr>
              <a:t>And then…</a:t>
            </a:r>
            <a:endParaRPr lang="en-US" sz="1000" b="1" dirty="0">
              <a:solidFill>
                <a:schemeClr val="bg1"/>
              </a:solidFill>
              <a:latin typeface="Century Gothic" panose="020B0502020202020204" pitchFamily="34" charset="0"/>
              <a:ea typeface="Apple Symbols" panose="02000000000000000000" pitchFamily="2" charset="-79"/>
              <a:cs typeface="Beirut" pitchFamily="2" charset="-78"/>
            </a:endParaRPr>
          </a:p>
        </p:txBody>
      </p:sp>
    </p:spTree>
    <p:extLst>
      <p:ext uri="{BB962C8B-B14F-4D97-AF65-F5344CB8AC3E}">
        <p14:creationId xmlns:p14="http://schemas.microsoft.com/office/powerpoint/2010/main" val="285107191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11" name="Picture 10" descr="A picture containing sky, outdoor, snow, nature&#10;&#10;Description automatically generated">
            <a:extLst>
              <a:ext uri="{FF2B5EF4-FFF2-40B4-BE49-F238E27FC236}">
                <a16:creationId xmlns:a16="http://schemas.microsoft.com/office/drawing/2014/main" id="{BDE190FE-EDD3-6A43-A438-D10250DC88B2}"/>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E64EACB5-46F0-4148-B2D8-4E89EB96306B}"/>
              </a:ext>
            </a:extLst>
          </p:cNvPr>
          <p:cNvSpPr txBox="1"/>
          <p:nvPr/>
        </p:nvSpPr>
        <p:spPr>
          <a:xfrm>
            <a:off x="0" y="0"/>
            <a:ext cx="12192000" cy="4216539"/>
          </a:xfrm>
          <a:prstGeom prst="rect">
            <a:avLst/>
          </a:prstGeom>
          <a:noFill/>
        </p:spPr>
        <p:txBody>
          <a:bodyPr wrap="square" rtlCol="0">
            <a:spAutoFit/>
          </a:bodyPr>
          <a:lstStyle/>
          <a:p>
            <a:pPr algn="ctr"/>
            <a:endParaRPr lang="en-US" sz="8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r>
              <a:rPr lang="en-US" sz="8000" b="1" dirty="0">
                <a:solidFill>
                  <a:schemeClr val="bg1"/>
                </a:solidFill>
                <a:latin typeface="Century Gothic" panose="020B0502020202020204" pitchFamily="34" charset="0"/>
                <a:ea typeface="Apple Symbols" panose="02000000000000000000" pitchFamily="2" charset="-79"/>
                <a:cs typeface="Beirut" pitchFamily="2" charset="-78"/>
              </a:rPr>
              <a:t>Question:</a:t>
            </a:r>
          </a:p>
          <a:p>
            <a:pPr algn="ctr"/>
            <a:r>
              <a:rPr lang="en-US" sz="9000" b="1" dirty="0">
                <a:solidFill>
                  <a:schemeClr val="bg1"/>
                </a:solidFill>
                <a:latin typeface="Century Gothic" panose="020B0502020202020204" pitchFamily="34" charset="0"/>
                <a:ea typeface="Apple Symbols" panose="02000000000000000000" pitchFamily="2" charset="-79"/>
                <a:cs typeface="Beirut" pitchFamily="2" charset="-78"/>
              </a:rPr>
              <a:t>What’s in your tank?</a:t>
            </a:r>
          </a:p>
          <a:p>
            <a:endParaRPr lang="en-US" dirty="0"/>
          </a:p>
        </p:txBody>
      </p:sp>
    </p:spTree>
    <p:extLst>
      <p:ext uri="{BB962C8B-B14F-4D97-AF65-F5344CB8AC3E}">
        <p14:creationId xmlns:p14="http://schemas.microsoft.com/office/powerpoint/2010/main" val="360058595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sp>
        <p:nvSpPr>
          <p:cNvPr id="12" name="TextBox 11">
            <a:extLst>
              <a:ext uri="{FF2B5EF4-FFF2-40B4-BE49-F238E27FC236}">
                <a16:creationId xmlns:a16="http://schemas.microsoft.com/office/drawing/2014/main" id="{E64EACB5-46F0-4148-B2D8-4E89EB96306B}"/>
              </a:ext>
            </a:extLst>
          </p:cNvPr>
          <p:cNvSpPr txBox="1"/>
          <p:nvPr/>
        </p:nvSpPr>
        <p:spPr>
          <a:xfrm>
            <a:off x="0" y="0"/>
            <a:ext cx="12192000" cy="2554545"/>
          </a:xfrm>
          <a:prstGeom prst="rect">
            <a:avLst/>
          </a:prstGeom>
          <a:noFill/>
        </p:spPr>
        <p:txBody>
          <a:bodyPr wrap="square" rtlCol="0">
            <a:spAutoFit/>
          </a:bodyPr>
          <a:lstStyle/>
          <a:p>
            <a:pPr algn="ctr"/>
            <a:endParaRPr lang="en-US" sz="8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sz="8000" b="1" dirty="0">
              <a:solidFill>
                <a:schemeClr val="bg1"/>
              </a:solidFill>
              <a:latin typeface="Century Gothic" panose="020B0502020202020204" pitchFamily="34" charset="0"/>
              <a:ea typeface="Apple Symbols" panose="02000000000000000000" pitchFamily="2" charset="-79"/>
              <a:cs typeface="Beirut" pitchFamily="2" charset="-78"/>
            </a:endParaRPr>
          </a:p>
        </p:txBody>
      </p:sp>
      <p:pic>
        <p:nvPicPr>
          <p:cNvPr id="4" name="Picture 3">
            <a:extLst>
              <a:ext uri="{FF2B5EF4-FFF2-40B4-BE49-F238E27FC236}">
                <a16:creationId xmlns:a16="http://schemas.microsoft.com/office/drawing/2014/main" id="{153AB713-F829-8B40-B844-61819642ACC6}"/>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75196301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2492990"/>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pPr algn="ctr"/>
            <a:endParaRPr lang="en-US" sz="4000" b="1" dirty="0">
              <a:solidFill>
                <a:schemeClr val="bg1"/>
              </a:solidFill>
              <a:latin typeface="Century Gothic" panose="020B0502020202020204" pitchFamily="34" charset="0"/>
            </a:endParaRPr>
          </a:p>
          <a:p>
            <a:endParaRPr lang="en-US" dirty="0"/>
          </a:p>
          <a:p>
            <a:endParaRPr lang="en-US" dirty="0"/>
          </a:p>
        </p:txBody>
      </p:sp>
      <p:sp>
        <p:nvSpPr>
          <p:cNvPr id="6" name="TextBox 5">
            <a:extLst>
              <a:ext uri="{FF2B5EF4-FFF2-40B4-BE49-F238E27FC236}">
                <a16:creationId xmlns:a16="http://schemas.microsoft.com/office/drawing/2014/main" id="{7595040C-9123-0340-8B8E-0C17BE295A50}"/>
              </a:ext>
            </a:extLst>
          </p:cNvPr>
          <p:cNvSpPr txBox="1"/>
          <p:nvPr/>
        </p:nvSpPr>
        <p:spPr>
          <a:xfrm>
            <a:off x="333632" y="370703"/>
            <a:ext cx="11294076" cy="2569934"/>
          </a:xfrm>
          <a:prstGeom prst="rect">
            <a:avLst/>
          </a:prstGeom>
          <a:noFill/>
        </p:spPr>
        <p:txBody>
          <a:bodyPr wrap="square" rtlCol="0">
            <a:spAutoFit/>
          </a:bodyPr>
          <a:lstStyle/>
          <a:p>
            <a:pPr algn="ctr"/>
            <a:endParaRPr lang="en-US" sz="900" b="1" dirty="0">
              <a:solidFill>
                <a:schemeClr val="bg1"/>
              </a:solidFill>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pPr algn="ctr"/>
            <a:endParaRPr lang="en-US" sz="8000" b="1" dirty="0">
              <a:latin typeface="Century Gothic" panose="020B0502020202020204" pitchFamily="34" charset="0"/>
            </a:endParaRPr>
          </a:p>
          <a:p>
            <a:pPr algn="ctr"/>
            <a:endParaRPr lang="en-US" sz="900" b="1" dirty="0">
              <a:solidFill>
                <a:schemeClr val="bg1"/>
              </a:solidFill>
              <a:latin typeface="Century Gothic" panose="020B0502020202020204" pitchFamily="34" charset="0"/>
            </a:endParaRPr>
          </a:p>
          <a:p>
            <a:endParaRPr lang="en-US" dirty="0"/>
          </a:p>
          <a:p>
            <a:endParaRPr lang="en-US" dirty="0"/>
          </a:p>
          <a:p>
            <a:endParaRPr lang="en-US" dirty="0"/>
          </a:p>
        </p:txBody>
      </p:sp>
      <p:sp>
        <p:nvSpPr>
          <p:cNvPr id="10" name="TextBox 9">
            <a:extLst>
              <a:ext uri="{FF2B5EF4-FFF2-40B4-BE49-F238E27FC236}">
                <a16:creationId xmlns:a16="http://schemas.microsoft.com/office/drawing/2014/main" id="{CCEFB686-1E19-F641-AB5A-09812490A046}"/>
              </a:ext>
            </a:extLst>
          </p:cNvPr>
          <p:cNvSpPr txBox="1"/>
          <p:nvPr/>
        </p:nvSpPr>
        <p:spPr>
          <a:xfrm>
            <a:off x="0" y="0"/>
            <a:ext cx="12192000" cy="2246769"/>
          </a:xfrm>
          <a:prstGeom prst="rect">
            <a:avLst/>
          </a:prstGeom>
          <a:noFill/>
        </p:spPr>
        <p:txBody>
          <a:bodyPr wrap="square" rtlCol="0">
            <a:spAutoFit/>
          </a:bodyPr>
          <a:lstStyle/>
          <a:p>
            <a:pPr algn="ctr"/>
            <a:endParaRPr lang="en-US" sz="7000" b="1" dirty="0">
              <a:latin typeface="Century Gothic" panose="020B0502020202020204" pitchFamily="34" charset="0"/>
            </a:endParaRPr>
          </a:p>
          <a:p>
            <a:pPr algn="ctr"/>
            <a:endParaRPr lang="en-US" sz="7000" b="1" dirty="0">
              <a:latin typeface="Century Gothic" panose="020B0502020202020204" pitchFamily="34" charset="0"/>
            </a:endParaRPr>
          </a:p>
        </p:txBody>
      </p:sp>
      <p:pic>
        <p:nvPicPr>
          <p:cNvPr id="11" name="Picture 10" descr="A picture containing sky, outdoor, snow, nature&#10;&#10;Description automatically generated">
            <a:extLst>
              <a:ext uri="{FF2B5EF4-FFF2-40B4-BE49-F238E27FC236}">
                <a16:creationId xmlns:a16="http://schemas.microsoft.com/office/drawing/2014/main" id="{BDE190FE-EDD3-6A43-A438-D10250DC88B2}"/>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E64EACB5-46F0-4148-B2D8-4E89EB96306B}"/>
              </a:ext>
            </a:extLst>
          </p:cNvPr>
          <p:cNvSpPr txBox="1"/>
          <p:nvPr/>
        </p:nvSpPr>
        <p:spPr>
          <a:xfrm>
            <a:off x="0" y="0"/>
            <a:ext cx="12192000" cy="6678751"/>
          </a:xfrm>
          <a:prstGeom prst="rect">
            <a:avLst/>
          </a:prstGeom>
          <a:noFill/>
        </p:spPr>
        <p:txBody>
          <a:bodyPr wrap="square" rtlCol="0">
            <a:spAutoFit/>
          </a:bodyPr>
          <a:lstStyle/>
          <a:p>
            <a:pPr algn="ctr"/>
            <a:endParaRPr lang="en-US" sz="4000" b="1" dirty="0">
              <a:solidFill>
                <a:schemeClr val="bg1"/>
              </a:solidFill>
              <a:latin typeface="Century Gothic" panose="020B0502020202020204" pitchFamily="34" charset="0"/>
              <a:ea typeface="Apple Symbols" panose="02000000000000000000" pitchFamily="2" charset="-79"/>
              <a:cs typeface="Beirut" pitchFamily="2" charset="-78"/>
            </a:endParaRP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a:t>
            </a:r>
            <a:r>
              <a:rPr lang="en-US" sz="9000" b="1" dirty="0">
                <a:solidFill>
                  <a:schemeClr val="bg1"/>
                </a:solidFill>
                <a:latin typeface="Century Gothic" panose="020B0502020202020204" pitchFamily="34" charset="0"/>
                <a:ea typeface="Apple Symbols" panose="02000000000000000000" pitchFamily="2" charset="-79"/>
                <a:cs typeface="Beirut" pitchFamily="2" charset="-78"/>
              </a:rPr>
              <a:t>God fuels</a:t>
            </a: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1. Jesus</a:t>
            </a: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2. Holy Spirit</a:t>
            </a:r>
          </a:p>
          <a:p>
            <a:r>
              <a:rPr lang="en-US" sz="7000" b="1" dirty="0">
                <a:solidFill>
                  <a:schemeClr val="bg1"/>
                </a:solidFill>
                <a:latin typeface="Century Gothic" panose="020B0502020202020204" pitchFamily="34" charset="0"/>
                <a:ea typeface="Apple Symbols" panose="02000000000000000000" pitchFamily="2" charset="-79"/>
                <a:cs typeface="Beirut" pitchFamily="2" charset="-78"/>
              </a:rPr>
              <a:t>		3. Joy</a:t>
            </a:r>
          </a:p>
          <a:p>
            <a:pPr algn="ctr"/>
            <a:endParaRPr lang="en-US" sz="7000" b="1" dirty="0">
              <a:solidFill>
                <a:schemeClr val="bg1"/>
              </a:solidFill>
              <a:latin typeface="Century Gothic" panose="020B0502020202020204" pitchFamily="34" charset="0"/>
              <a:ea typeface="Apple Symbols" panose="02000000000000000000" pitchFamily="2" charset="-79"/>
              <a:cs typeface="Beirut" pitchFamily="2" charset="-78"/>
            </a:endParaRPr>
          </a:p>
          <a:p>
            <a:pPr algn="ctr"/>
            <a:endParaRPr lang="en-US" dirty="0"/>
          </a:p>
        </p:txBody>
      </p:sp>
    </p:spTree>
    <p:extLst>
      <p:ext uri="{BB962C8B-B14F-4D97-AF65-F5344CB8AC3E}">
        <p14:creationId xmlns:p14="http://schemas.microsoft.com/office/powerpoint/2010/main" val="293763039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14086</TotalTime>
  <Words>106</Words>
  <Application>Microsoft Macintosh PowerPoint</Application>
  <PresentationFormat>Widescreen</PresentationFormat>
  <Paragraphs>130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Adam Clewer</cp:lastModifiedBy>
  <cp:revision>213</cp:revision>
  <dcterms:created xsi:type="dcterms:W3CDTF">2019-01-31T18:54:56Z</dcterms:created>
  <dcterms:modified xsi:type="dcterms:W3CDTF">2019-12-09T17:43:04Z</dcterms:modified>
</cp:coreProperties>
</file>