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3" r:id="rId7"/>
    <p:sldId id="261" r:id="rId8"/>
    <p:sldId id="264" r:id="rId9"/>
    <p:sldId id="262"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705"/>
  </p:normalViewPr>
  <p:slideViewPr>
    <p:cSldViewPr snapToGrid="0" snapToObjects="1">
      <p:cViewPr varScale="1">
        <p:scale>
          <a:sx n="40" d="100"/>
          <a:sy n="40" d="100"/>
        </p:scale>
        <p:origin x="8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9430F0-44DC-AE4F-8C3F-5190471CE5D6}" type="datetimeFigureOut">
              <a:rPr lang="en-US" smtClean="0"/>
              <a:t>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11A4C5-391B-0643-9A73-5586A9B5AB09}" type="slidenum">
              <a:rPr lang="en-US" smtClean="0"/>
              <a:t>‹#›</a:t>
            </a:fld>
            <a:endParaRPr lang="en-US"/>
          </a:p>
        </p:txBody>
      </p:sp>
    </p:spTree>
    <p:extLst>
      <p:ext uri="{BB962C8B-B14F-4D97-AF65-F5344CB8AC3E}">
        <p14:creationId xmlns:p14="http://schemas.microsoft.com/office/powerpoint/2010/main" val="129283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68782-13FF-BC4B-909E-4ADF7FC77A09}" type="datetimeFigureOut">
              <a:rPr lang="en-US" smtClean="0"/>
              <a:t>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956AB-9031-A840-A82E-220285B5A434}" type="slidenum">
              <a:rPr lang="en-US" smtClean="0"/>
              <a:t>‹#›</a:t>
            </a:fld>
            <a:endParaRPr lang="en-US"/>
          </a:p>
        </p:txBody>
      </p:sp>
    </p:spTree>
    <p:extLst>
      <p:ext uri="{BB962C8B-B14F-4D97-AF65-F5344CB8AC3E}">
        <p14:creationId xmlns:p14="http://schemas.microsoft.com/office/powerpoint/2010/main" val="64200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1/9/2017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1/9/2017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Lord</a:t>
            </a:r>
          </a:p>
        </p:txBody>
      </p:sp>
      <p:sp>
        <p:nvSpPr>
          <p:cNvPr id="3" name="Subtitle 2"/>
          <p:cNvSpPr>
            <a:spLocks noGrp="1"/>
          </p:cNvSpPr>
          <p:nvPr>
            <p:ph type="subTitle" idx="1"/>
          </p:nvPr>
        </p:nvSpPr>
        <p:spPr>
          <a:xfrm rot="21420000">
            <a:off x="993158" y="3504945"/>
            <a:ext cx="9755187" cy="936179"/>
          </a:xfrm>
        </p:spPr>
        <p:txBody>
          <a:bodyPr/>
          <a:lstStyle/>
          <a:p>
            <a:r>
              <a:rPr lang="en-US" sz="6000" dirty="0"/>
              <a:t>Honor in all things</a:t>
            </a:r>
          </a:p>
        </p:txBody>
      </p:sp>
    </p:spTree>
    <p:extLst>
      <p:ext uri="{BB962C8B-B14F-4D97-AF65-F5344CB8AC3E}">
        <p14:creationId xmlns:p14="http://schemas.microsoft.com/office/powerpoint/2010/main" val="126018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lnSpcReduction="10000"/>
          </a:bodyPr>
          <a:lstStyle/>
          <a:p>
            <a:r>
              <a:rPr lang="en-US" sz="3600" cap="none" dirty="0">
                <a:latin typeface="Arial" charset="0"/>
                <a:ea typeface="Arial" charset="0"/>
                <a:cs typeface="Arial" charset="0"/>
              </a:rPr>
              <a:t> What does it look like to honor God?  </a:t>
            </a:r>
          </a:p>
          <a:p>
            <a:r>
              <a:rPr lang="en-US" sz="3600" cap="none" dirty="0">
                <a:latin typeface="Arial" charset="0"/>
                <a:ea typeface="Arial" charset="0"/>
                <a:cs typeface="Arial" charset="0"/>
              </a:rPr>
              <a:t> Third, to honor God we must follow Him in all things.  When He says what we like, and when He doesn’t.  When His desire is in alignment with ours, and when it isn’t.  When we feel like it, and when we don’t.  Anything less is dishonor.</a:t>
            </a:r>
          </a:p>
        </p:txBody>
      </p:sp>
    </p:spTree>
    <p:extLst>
      <p:ext uri="{BB962C8B-B14F-4D97-AF65-F5344CB8AC3E}">
        <p14:creationId xmlns:p14="http://schemas.microsoft.com/office/powerpoint/2010/main" val="6519993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lnSpcReduction="10000"/>
          </a:bodyPr>
          <a:lstStyle/>
          <a:p>
            <a:r>
              <a:rPr lang="en-US" sz="3600" cap="none" dirty="0">
                <a:latin typeface="Arial" charset="0"/>
                <a:ea typeface="Arial" charset="0"/>
                <a:cs typeface="Arial" charset="0"/>
              </a:rPr>
              <a:t> What does it look like to honor God?  </a:t>
            </a:r>
          </a:p>
          <a:p>
            <a:r>
              <a:rPr lang="en-US" sz="3600" cap="none" dirty="0">
                <a:latin typeface="Arial" charset="0"/>
                <a:ea typeface="Arial" charset="0"/>
                <a:cs typeface="Arial" charset="0"/>
              </a:rPr>
              <a:t> Third, to honor God we must follow Him in all things.  (God asks us to do things we would rather not </a:t>
            </a:r>
            <a:r>
              <a:rPr lang="mr-IN" sz="3600" cap="none" dirty="0">
                <a:latin typeface="Arial" charset="0"/>
                <a:ea typeface="Arial" charset="0"/>
                <a:cs typeface="Arial" charset="0"/>
              </a:rPr>
              <a:t>–</a:t>
            </a:r>
            <a:r>
              <a:rPr lang="en-US" sz="3600" cap="none" dirty="0">
                <a:latin typeface="Arial" charset="0"/>
                <a:ea typeface="Arial" charset="0"/>
                <a:cs typeface="Arial" charset="0"/>
              </a:rPr>
              <a:t> forgive, give, serve, give up our rights, give up our time, yield our opinions to another</a:t>
            </a:r>
            <a:r>
              <a:rPr lang="mr-IN" sz="3600" cap="none" dirty="0">
                <a:latin typeface="Arial" charset="0"/>
                <a:ea typeface="Arial" charset="0"/>
                <a:cs typeface="Arial" charset="0"/>
              </a:rPr>
              <a:t>…</a:t>
            </a:r>
            <a:r>
              <a:rPr lang="en-US" sz="3600" cap="none" dirty="0">
                <a:latin typeface="Arial" charset="0"/>
                <a:ea typeface="Arial" charset="0"/>
                <a:cs typeface="Arial" charset="0"/>
              </a:rPr>
              <a:t>)</a:t>
            </a:r>
          </a:p>
        </p:txBody>
      </p:sp>
    </p:spTree>
    <p:extLst>
      <p:ext uri="{BB962C8B-B14F-4D97-AF65-F5344CB8AC3E}">
        <p14:creationId xmlns:p14="http://schemas.microsoft.com/office/powerpoint/2010/main" val="693166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a:bodyPr>
          <a:lstStyle/>
          <a:p>
            <a:r>
              <a:rPr lang="en-US" sz="3600" cap="none" dirty="0">
                <a:latin typeface="Arial" charset="0"/>
                <a:ea typeface="Arial" charset="0"/>
                <a:cs typeface="Arial" charset="0"/>
              </a:rPr>
              <a:t> Will you honor Jesus as Lord in your life?  The people of his hometown didn’t and it limited the activity of God in their lives.  </a:t>
            </a:r>
            <a:r>
              <a:rPr lang="en-US" sz="3600" cap="none">
                <a:latin typeface="Arial" charset="0"/>
                <a:ea typeface="Arial" charset="0"/>
                <a:cs typeface="Arial" charset="0"/>
              </a:rPr>
              <a:t>Will you?  </a:t>
            </a:r>
            <a:endParaRPr lang="en-US" sz="3600" cap="none" dirty="0">
              <a:latin typeface="Arial" charset="0"/>
              <a:ea typeface="Arial" charset="0"/>
              <a:cs typeface="Arial" charset="0"/>
            </a:endParaRPr>
          </a:p>
        </p:txBody>
      </p:sp>
    </p:spTree>
    <p:extLst>
      <p:ext uri="{BB962C8B-B14F-4D97-AF65-F5344CB8AC3E}">
        <p14:creationId xmlns:p14="http://schemas.microsoft.com/office/powerpoint/2010/main" val="8463136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44929"/>
            <a:ext cx="10396882" cy="1151965"/>
          </a:xfrm>
        </p:spPr>
        <p:txBody>
          <a:bodyPr/>
          <a:lstStyle/>
          <a:p>
            <a:r>
              <a:rPr lang="en-US" dirty="0"/>
              <a:t>Honor</a:t>
            </a:r>
          </a:p>
        </p:txBody>
      </p:sp>
      <p:sp>
        <p:nvSpPr>
          <p:cNvPr id="3" name="Content Placeholder 2"/>
          <p:cNvSpPr>
            <a:spLocks noGrp="1"/>
          </p:cNvSpPr>
          <p:nvPr>
            <p:ph sz="quarter" idx="13"/>
          </p:nvPr>
        </p:nvSpPr>
        <p:spPr>
          <a:xfrm>
            <a:off x="685800" y="1208314"/>
            <a:ext cx="10394707" cy="4327072"/>
          </a:xfrm>
        </p:spPr>
        <p:txBody>
          <a:bodyPr>
            <a:normAutofit fontScale="92500" lnSpcReduction="10000"/>
          </a:bodyPr>
          <a:lstStyle/>
          <a:p>
            <a:r>
              <a:rPr lang="en-US" sz="3600" dirty="0"/>
              <a:t> </a:t>
            </a:r>
            <a:r>
              <a:rPr lang="en-US" sz="3600" cap="none" dirty="0">
                <a:latin typeface="Arial" charset="0"/>
                <a:ea typeface="Arial" charset="0"/>
                <a:cs typeface="Arial" charset="0"/>
              </a:rPr>
              <a:t>Conflict &amp; honor (dishonor list)</a:t>
            </a:r>
          </a:p>
          <a:p>
            <a:r>
              <a:rPr lang="en-US" sz="3600" cap="none" dirty="0">
                <a:latin typeface="Arial" charset="0"/>
                <a:ea typeface="Arial" charset="0"/>
                <a:cs typeface="Arial" charset="0"/>
              </a:rPr>
              <a:t> Matthew 13:53-58 - When Jesus had finished these parables, he moved on from there.  Coming to his hometown, he began teaching the people in their synagogue, and they were amazed.  “Where did this man get this wisdom and these miraculous powers?” they asked.</a:t>
            </a:r>
          </a:p>
        </p:txBody>
      </p:sp>
    </p:spTree>
    <p:extLst>
      <p:ext uri="{BB962C8B-B14F-4D97-AF65-F5344CB8AC3E}">
        <p14:creationId xmlns:p14="http://schemas.microsoft.com/office/powerpoint/2010/main" val="1441669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lnSpcReduction="10000"/>
          </a:bodyPr>
          <a:lstStyle/>
          <a:p>
            <a:r>
              <a:rPr lang="en-US" sz="3600" dirty="0"/>
              <a:t> </a:t>
            </a:r>
            <a:r>
              <a:rPr lang="en-US" sz="3600" cap="none" dirty="0">
                <a:latin typeface="Arial" charset="0"/>
                <a:ea typeface="Arial" charset="0"/>
                <a:cs typeface="Arial" charset="0"/>
              </a:rPr>
              <a:t>Matthew 13:53-58 </a:t>
            </a:r>
            <a:r>
              <a:rPr lang="mr-IN" sz="3600" cap="none" dirty="0">
                <a:latin typeface="Arial" charset="0"/>
                <a:ea typeface="Arial" charset="0"/>
                <a:cs typeface="Arial" charset="0"/>
              </a:rPr>
              <a:t>–</a:t>
            </a:r>
            <a:r>
              <a:rPr lang="en-US" sz="3600" cap="none" dirty="0">
                <a:latin typeface="Arial" charset="0"/>
                <a:ea typeface="Arial" charset="0"/>
                <a:cs typeface="Arial" charset="0"/>
              </a:rPr>
              <a:t> “Isn’t this the carpenter’s son?  Isn’t his mother’s name Mary, and aren’t his brothers James, Joseph, Simon and Judas?  Aren’t all his sisters with us?  Where then did this man get all these things?”  And they took offense at him.  </a:t>
            </a:r>
          </a:p>
        </p:txBody>
      </p:sp>
    </p:spTree>
    <p:extLst>
      <p:ext uri="{BB962C8B-B14F-4D97-AF65-F5344CB8AC3E}">
        <p14:creationId xmlns:p14="http://schemas.microsoft.com/office/powerpoint/2010/main" val="116077978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a:bodyPr>
          <a:lstStyle/>
          <a:p>
            <a:r>
              <a:rPr lang="en-US" sz="3600" dirty="0"/>
              <a:t> </a:t>
            </a:r>
            <a:r>
              <a:rPr lang="en-US" sz="3600" cap="none" dirty="0">
                <a:latin typeface="Arial" charset="0"/>
                <a:ea typeface="Arial" charset="0"/>
                <a:cs typeface="Arial" charset="0"/>
              </a:rPr>
              <a:t>Matthew 13:53-58 </a:t>
            </a:r>
            <a:r>
              <a:rPr lang="mr-IN" sz="3600" cap="none" dirty="0">
                <a:latin typeface="Arial" charset="0"/>
                <a:ea typeface="Arial" charset="0"/>
                <a:cs typeface="Arial" charset="0"/>
              </a:rPr>
              <a:t>–</a:t>
            </a:r>
            <a:r>
              <a:rPr lang="en-US" sz="3600" cap="none" dirty="0">
                <a:latin typeface="Arial" charset="0"/>
                <a:ea typeface="Arial" charset="0"/>
                <a:cs typeface="Arial" charset="0"/>
              </a:rPr>
              <a:t> But Jesus said to them, “Only in their own towns and in their own homes are prophets without honor.”  And he did not do many miracles there because of their lack of faith.</a:t>
            </a:r>
          </a:p>
        </p:txBody>
      </p:sp>
    </p:spTree>
    <p:extLst>
      <p:ext uri="{BB962C8B-B14F-4D97-AF65-F5344CB8AC3E}">
        <p14:creationId xmlns:p14="http://schemas.microsoft.com/office/powerpoint/2010/main" val="1634086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fontScale="92500" lnSpcReduction="20000"/>
          </a:bodyPr>
          <a:lstStyle/>
          <a:p>
            <a:r>
              <a:rPr lang="en-US" sz="3600" dirty="0"/>
              <a:t> Point: </a:t>
            </a:r>
            <a:r>
              <a:rPr lang="en-US" sz="3600" cap="none" dirty="0">
                <a:latin typeface="Arial" charset="0"/>
                <a:ea typeface="Arial" charset="0"/>
                <a:cs typeface="Arial" charset="0"/>
              </a:rPr>
              <a:t>To live in a rightly aligned relationship with Jesus we must honor him as Lord.  </a:t>
            </a:r>
          </a:p>
          <a:p>
            <a:r>
              <a:rPr lang="en-US" sz="3600" cap="none" dirty="0">
                <a:latin typeface="Arial" charset="0"/>
                <a:ea typeface="Arial" charset="0"/>
                <a:cs typeface="Arial" charset="0"/>
              </a:rPr>
              <a:t> They start well.  They were amazed at Jesus’ teaching.  He had wisdom.  He spoke with a depth, and revelation like no other.  They were impressed with his gifts </a:t>
            </a:r>
            <a:r>
              <a:rPr lang="mr-IN" sz="3600" cap="none" dirty="0">
                <a:latin typeface="Arial" charset="0"/>
                <a:ea typeface="Arial" charset="0"/>
                <a:cs typeface="Arial" charset="0"/>
              </a:rPr>
              <a:t>–</a:t>
            </a:r>
            <a:r>
              <a:rPr lang="en-US" sz="3600" cap="none" dirty="0">
                <a:latin typeface="Arial" charset="0"/>
                <a:ea typeface="Arial" charset="0"/>
                <a:cs typeface="Arial" charset="0"/>
              </a:rPr>
              <a:t> but this isn’t real honor. (people impressed with beauty, talent, ability</a:t>
            </a:r>
            <a:r>
              <a:rPr lang="mr-IN" sz="3600" cap="none" dirty="0">
                <a:latin typeface="Arial" charset="0"/>
                <a:ea typeface="Arial" charset="0"/>
                <a:cs typeface="Arial" charset="0"/>
              </a:rPr>
              <a:t>…</a:t>
            </a:r>
            <a:r>
              <a:rPr lang="en-US" sz="3600" cap="none" dirty="0">
                <a:latin typeface="Arial" charset="0"/>
                <a:ea typeface="Arial" charset="0"/>
                <a:cs typeface="Arial" charset="0"/>
              </a:rPr>
              <a:t>)</a:t>
            </a:r>
          </a:p>
        </p:txBody>
      </p:sp>
    </p:spTree>
    <p:extLst>
      <p:ext uri="{BB962C8B-B14F-4D97-AF65-F5344CB8AC3E}">
        <p14:creationId xmlns:p14="http://schemas.microsoft.com/office/powerpoint/2010/main" val="552592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a:bodyPr>
          <a:lstStyle/>
          <a:p>
            <a:r>
              <a:rPr lang="en-US" sz="3600" cap="none" dirty="0">
                <a:latin typeface="Arial" charset="0"/>
                <a:ea typeface="Arial" charset="0"/>
                <a:cs typeface="Arial" charset="0"/>
              </a:rPr>
              <a:t> What does it look like to honor God?  </a:t>
            </a:r>
          </a:p>
          <a:p>
            <a:r>
              <a:rPr lang="en-US" sz="3600" cap="none" dirty="0">
                <a:latin typeface="Arial" charset="0"/>
                <a:ea typeface="Arial" charset="0"/>
                <a:cs typeface="Arial" charset="0"/>
              </a:rPr>
              <a:t> First, we have to move past surface level amazement to true reverence.  (amazed at the benefits, the gifts, the displays of power.  Reverence </a:t>
            </a:r>
            <a:r>
              <a:rPr lang="mr-IN" sz="3600" cap="none" dirty="0">
                <a:latin typeface="Arial" charset="0"/>
                <a:ea typeface="Arial" charset="0"/>
                <a:cs typeface="Arial" charset="0"/>
              </a:rPr>
              <a:t>–</a:t>
            </a:r>
            <a:r>
              <a:rPr lang="en-US" sz="3600" cap="none" dirty="0">
                <a:latin typeface="Arial" charset="0"/>
                <a:ea typeface="Arial" charset="0"/>
                <a:cs typeface="Arial" charset="0"/>
              </a:rPr>
              <a:t> for who He is)</a:t>
            </a:r>
          </a:p>
        </p:txBody>
      </p:sp>
    </p:spTree>
    <p:extLst>
      <p:ext uri="{BB962C8B-B14F-4D97-AF65-F5344CB8AC3E}">
        <p14:creationId xmlns:p14="http://schemas.microsoft.com/office/powerpoint/2010/main" val="9455896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fontScale="92500"/>
          </a:bodyPr>
          <a:lstStyle/>
          <a:p>
            <a:r>
              <a:rPr lang="en-US" sz="3600" dirty="0"/>
              <a:t> Point: </a:t>
            </a:r>
            <a:r>
              <a:rPr lang="en-US" sz="3600" cap="none" dirty="0">
                <a:latin typeface="Arial" charset="0"/>
                <a:ea typeface="Arial" charset="0"/>
                <a:cs typeface="Arial" charset="0"/>
              </a:rPr>
              <a:t>To live in a rightly aligned relationship with Jesus we must honor him as Lord.  </a:t>
            </a:r>
          </a:p>
          <a:p>
            <a:r>
              <a:rPr lang="en-US" sz="3600" cap="none" dirty="0">
                <a:latin typeface="Arial" charset="0"/>
                <a:ea typeface="Arial" charset="0"/>
                <a:cs typeface="Arial" charset="0"/>
              </a:rPr>
              <a:t> They took offense.  They knew him, and his family.  “Who do you think you are?” attitude.  It is easy to ’honor’ someone we are impressed with, but not when we are offended.  (work through offense)</a:t>
            </a:r>
          </a:p>
        </p:txBody>
      </p:sp>
    </p:spTree>
    <p:extLst>
      <p:ext uri="{BB962C8B-B14F-4D97-AF65-F5344CB8AC3E}">
        <p14:creationId xmlns:p14="http://schemas.microsoft.com/office/powerpoint/2010/main" val="435861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fontScale="92500" lnSpcReduction="20000"/>
          </a:bodyPr>
          <a:lstStyle/>
          <a:p>
            <a:r>
              <a:rPr lang="en-US" sz="3600" cap="none" dirty="0">
                <a:latin typeface="Arial" charset="0"/>
                <a:ea typeface="Arial" charset="0"/>
                <a:cs typeface="Arial" charset="0"/>
              </a:rPr>
              <a:t> What does it look like to honor God?  </a:t>
            </a:r>
          </a:p>
          <a:p>
            <a:r>
              <a:rPr lang="en-US" sz="3600" cap="none" dirty="0">
                <a:latin typeface="Arial" charset="0"/>
                <a:ea typeface="Arial" charset="0"/>
                <a:cs typeface="Arial" charset="0"/>
              </a:rPr>
              <a:t> Second, to honor God we must work through our offenses.  We must grieve our losses, embrace the mystery of God, realize there are things we will never understand, and surrender.  Choose active trust. (offense </a:t>
            </a:r>
            <a:r>
              <a:rPr lang="mr-IN" sz="3600" cap="none" dirty="0">
                <a:latin typeface="Arial" charset="0"/>
                <a:ea typeface="Arial" charset="0"/>
                <a:cs typeface="Arial" charset="0"/>
              </a:rPr>
              <a:t>–</a:t>
            </a:r>
            <a:r>
              <a:rPr lang="en-US" sz="3600" cap="none" dirty="0">
                <a:latin typeface="Arial" charset="0"/>
                <a:ea typeface="Arial" charset="0"/>
                <a:cs typeface="Arial" charset="0"/>
              </a:rPr>
              <a:t> shields </a:t>
            </a:r>
            <a:r>
              <a:rPr lang="mr-IN" sz="3600" cap="none" dirty="0">
                <a:latin typeface="Arial" charset="0"/>
                <a:ea typeface="Arial" charset="0"/>
                <a:cs typeface="Arial" charset="0"/>
              </a:rPr>
              <a:t>–</a:t>
            </a:r>
            <a:r>
              <a:rPr lang="en-US" sz="3600" cap="none" dirty="0">
                <a:latin typeface="Arial" charset="0"/>
                <a:ea typeface="Arial" charset="0"/>
                <a:cs typeface="Arial" charset="0"/>
              </a:rPr>
              <a:t> anger, withdrawal, </a:t>
            </a:r>
            <a:r>
              <a:rPr lang="en-US" sz="3600" cap="none" dirty="0" err="1">
                <a:latin typeface="Arial" charset="0"/>
                <a:ea typeface="Arial" charset="0"/>
                <a:cs typeface="Arial" charset="0"/>
              </a:rPr>
              <a:t>etc</a:t>
            </a:r>
            <a:r>
              <a:rPr lang="en-US" sz="3600" cap="none" dirty="0">
                <a:latin typeface="Arial" charset="0"/>
                <a:ea typeface="Arial" charset="0"/>
                <a:cs typeface="Arial" charset="0"/>
              </a:rPr>
              <a:t>) (difference between talking &amp; processing)</a:t>
            </a:r>
          </a:p>
        </p:txBody>
      </p:sp>
    </p:spTree>
    <p:extLst>
      <p:ext uri="{BB962C8B-B14F-4D97-AF65-F5344CB8AC3E}">
        <p14:creationId xmlns:p14="http://schemas.microsoft.com/office/powerpoint/2010/main" val="31620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5558"/>
            <a:ext cx="10396882" cy="1151965"/>
          </a:xfrm>
        </p:spPr>
        <p:txBody>
          <a:bodyPr/>
          <a:lstStyle/>
          <a:p>
            <a:r>
              <a:rPr lang="en-US" dirty="0"/>
              <a:t>Honor</a:t>
            </a:r>
          </a:p>
        </p:txBody>
      </p:sp>
      <p:sp>
        <p:nvSpPr>
          <p:cNvPr id="3" name="Content Placeholder 2"/>
          <p:cNvSpPr>
            <a:spLocks noGrp="1"/>
          </p:cNvSpPr>
          <p:nvPr>
            <p:ph sz="quarter" idx="13"/>
          </p:nvPr>
        </p:nvSpPr>
        <p:spPr>
          <a:xfrm>
            <a:off x="685800" y="1527524"/>
            <a:ext cx="10394707" cy="3847062"/>
          </a:xfrm>
        </p:spPr>
        <p:txBody>
          <a:bodyPr>
            <a:normAutofit lnSpcReduction="10000"/>
          </a:bodyPr>
          <a:lstStyle/>
          <a:p>
            <a:r>
              <a:rPr lang="en-US" sz="3600" dirty="0"/>
              <a:t> Point: </a:t>
            </a:r>
            <a:r>
              <a:rPr lang="en-US" sz="3600" cap="none" dirty="0">
                <a:latin typeface="Arial" charset="0"/>
                <a:ea typeface="Arial" charset="0"/>
                <a:cs typeface="Arial" charset="0"/>
              </a:rPr>
              <a:t>To live in a rightly aligned relationship with Jesus we must honor him as Lord.  </a:t>
            </a:r>
          </a:p>
          <a:p>
            <a:r>
              <a:rPr lang="en-US" sz="3600" cap="none" dirty="0">
                <a:latin typeface="Arial" charset="0"/>
                <a:ea typeface="Arial" charset="0"/>
                <a:cs typeface="Arial" charset="0"/>
              </a:rPr>
              <a:t> Their dishonor limits the activity of God in their life.  “And he did not do many miracles there because of their lack of faith.” Dishonor leads to distrust. God honors those who honor Him.  </a:t>
            </a:r>
          </a:p>
        </p:txBody>
      </p:sp>
    </p:spTree>
    <p:extLst>
      <p:ext uri="{BB962C8B-B14F-4D97-AF65-F5344CB8AC3E}">
        <p14:creationId xmlns:p14="http://schemas.microsoft.com/office/powerpoint/2010/main" val="1361400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171</TotalTime>
  <Words>638</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Impact</vt:lpstr>
      <vt:lpstr>Main Event</vt:lpstr>
      <vt:lpstr>Lord</vt:lpstr>
      <vt:lpstr>Honor</vt:lpstr>
      <vt:lpstr>Honor</vt:lpstr>
      <vt:lpstr>Honor</vt:lpstr>
      <vt:lpstr>Honor</vt:lpstr>
      <vt:lpstr>Honor</vt:lpstr>
      <vt:lpstr>Honor</vt:lpstr>
      <vt:lpstr>Honor</vt:lpstr>
      <vt:lpstr>Honor</vt:lpstr>
      <vt:lpstr>Honor</vt:lpstr>
      <vt:lpstr>Honor</vt:lpstr>
      <vt:lpstr>Honor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Lord</dc:title>
  <dc:creator>Rob Reimer</dc:creator>
  <cp:lastModifiedBy>Laura Holmquist</cp:lastModifiedBy>
  <cp:revision>19</cp:revision>
  <dcterms:created xsi:type="dcterms:W3CDTF">2017-01-01T23:37:36Z</dcterms:created>
  <dcterms:modified xsi:type="dcterms:W3CDTF">2017-01-09T18:21:04Z</dcterms:modified>
</cp:coreProperties>
</file>