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24" r:id="rId3"/>
    <p:sldId id="326" r:id="rId4"/>
    <p:sldId id="325" r:id="rId5"/>
    <p:sldId id="328" r:id="rId6"/>
    <p:sldId id="327" r:id="rId7"/>
    <p:sldId id="329" r:id="rId8"/>
    <p:sldId id="330" r:id="rId9"/>
    <p:sldId id="331" r:id="rId10"/>
    <p:sldId id="3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68"/>
    <p:restoredTop sz="94984"/>
  </p:normalViewPr>
  <p:slideViewPr>
    <p:cSldViewPr snapToGrid="0" snapToObjects="1">
      <p:cViewPr varScale="1">
        <p:scale>
          <a:sx n="98" d="100"/>
          <a:sy n="98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sky, outdoor, snow, nature&#10;&#10;Description automatically generated">
            <a:extLst>
              <a:ext uri="{FF2B5EF4-FFF2-40B4-BE49-F238E27FC236}">
                <a16:creationId xmlns:a16="http://schemas.microsoft.com/office/drawing/2014/main" id="{BDE190FE-EDD3-6A43-A438-D10250DC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4EACB5-46F0-4148-B2D8-4E89EB96306B}"/>
              </a:ext>
            </a:extLst>
          </p:cNvPr>
          <p:cNvSpPr txBox="1"/>
          <p:nvPr/>
        </p:nvSpPr>
        <p:spPr>
          <a:xfrm>
            <a:off x="0" y="0"/>
            <a:ext cx="1219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Gratitude, and the Season of Giving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sky, outdoor, snow, nature&#10;&#10;Description automatically generated">
            <a:extLst>
              <a:ext uri="{FF2B5EF4-FFF2-40B4-BE49-F238E27FC236}">
                <a16:creationId xmlns:a16="http://schemas.microsoft.com/office/drawing/2014/main" id="{BDE190FE-EDD3-6A43-A438-D10250DC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4EACB5-46F0-4148-B2D8-4E89EB96306B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Christmas isn’t about giving gifts; it’s about giving Jesus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sky, outdoor, snow, nature&#10;&#10;Description automatically generated">
            <a:extLst>
              <a:ext uri="{FF2B5EF4-FFF2-40B4-BE49-F238E27FC236}">
                <a16:creationId xmlns:a16="http://schemas.microsoft.com/office/drawing/2014/main" id="{BDE190FE-EDD3-6A43-A438-D10250DC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4EACB5-46F0-4148-B2D8-4E89EB96306B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endParaRPr lang="en-US" sz="8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Gratitude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32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sky, outdoor, snow, nature&#10;&#10;Description automatically generated">
            <a:extLst>
              <a:ext uri="{FF2B5EF4-FFF2-40B4-BE49-F238E27FC236}">
                <a16:creationId xmlns:a16="http://schemas.microsoft.com/office/drawing/2014/main" id="{BDE190FE-EDD3-6A43-A438-D10250DC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4EACB5-46F0-4148-B2D8-4E89EB96306B}"/>
              </a:ext>
            </a:extLst>
          </p:cNvPr>
          <p:cNvSpPr txBox="1"/>
          <p:nvPr/>
        </p:nvSpPr>
        <p:spPr>
          <a:xfrm>
            <a:off x="0" y="0"/>
            <a:ext cx="121920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solidFill>
                  <a:schemeClr val="bg1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1 Thessalonians 5:16-18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b="1" baseline="30000" dirty="0"/>
              <a:t>16</a:t>
            </a:r>
            <a:r>
              <a:rPr lang="en-US" sz="5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Rejoice always, </a:t>
            </a:r>
            <a:r>
              <a:rPr lang="en-US" sz="5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17 </a:t>
            </a: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pray continually, </a:t>
            </a:r>
            <a:r>
              <a:rPr lang="en-US" sz="5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18 </a:t>
            </a: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give thanks in all circumstances; for this is God’s will for you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1160772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sky, outdoor, snow, nature&#10;&#10;Description automatically generated">
            <a:extLst>
              <a:ext uri="{FF2B5EF4-FFF2-40B4-BE49-F238E27FC236}">
                <a16:creationId xmlns:a16="http://schemas.microsoft.com/office/drawing/2014/main" id="{BDE190FE-EDD3-6A43-A438-D10250DC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4EACB5-46F0-4148-B2D8-4E89EB96306B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endParaRPr lang="en-US" sz="8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The Season of Giving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66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sky, outdoor, snow, nature&#10;&#10;Description automatically generated">
            <a:extLst>
              <a:ext uri="{FF2B5EF4-FFF2-40B4-BE49-F238E27FC236}">
                <a16:creationId xmlns:a16="http://schemas.microsoft.com/office/drawing/2014/main" id="{BDE190FE-EDD3-6A43-A438-D10250DC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4EACB5-46F0-4148-B2D8-4E89EB96306B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Christmas isn’t about giving gifts; it’s about giving Jesus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23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sky, outdoor, snow, nature&#10;&#10;Description automatically generated">
            <a:extLst>
              <a:ext uri="{FF2B5EF4-FFF2-40B4-BE49-F238E27FC236}">
                <a16:creationId xmlns:a16="http://schemas.microsoft.com/office/drawing/2014/main" id="{BDE190FE-EDD3-6A43-A438-D10250DC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4EACB5-46F0-4148-B2D8-4E89EB96306B}"/>
              </a:ext>
            </a:extLst>
          </p:cNvPr>
          <p:cNvSpPr txBox="1"/>
          <p:nvPr/>
        </p:nvSpPr>
        <p:spPr>
          <a:xfrm>
            <a:off x="0" y="0"/>
            <a:ext cx="1219200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solidFill>
                  <a:schemeClr val="bg1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John 3:16-16</a:t>
            </a: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16 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God so loved the world that he gave his one and only Son, that whoever believes in him shall not perish but have eternal life. </a:t>
            </a:r>
            <a:r>
              <a:rPr lang="en-US" sz="5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17 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God did not send his Son into the world to condemn the world, but to save the world through him</a:t>
            </a:r>
          </a:p>
        </p:txBody>
      </p:sp>
    </p:spTree>
    <p:extLst>
      <p:ext uri="{BB962C8B-B14F-4D97-AF65-F5344CB8AC3E}">
        <p14:creationId xmlns:p14="http://schemas.microsoft.com/office/powerpoint/2010/main" val="3897240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sky, outdoor, snow, nature&#10;&#10;Description automatically generated">
            <a:extLst>
              <a:ext uri="{FF2B5EF4-FFF2-40B4-BE49-F238E27FC236}">
                <a16:creationId xmlns:a16="http://schemas.microsoft.com/office/drawing/2014/main" id="{BDE190FE-EDD3-6A43-A438-D10250DC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4EACB5-46F0-4148-B2D8-4E89EB96306B}"/>
              </a:ext>
            </a:extLst>
          </p:cNvPr>
          <p:cNvSpPr txBox="1"/>
          <p:nvPr/>
        </p:nvSpPr>
        <p:spPr>
          <a:xfrm>
            <a:off x="0" y="0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solidFill>
                  <a:schemeClr val="bg1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John 14:1-6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not let your hearts be troubled. You believe in God; believe also in me. </a:t>
            </a:r>
            <a:r>
              <a:rPr lang="en-US" sz="5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2 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My Father’s house has many rooms; if that were not so, would I have told you that I am going there to prepare a place for you? </a:t>
            </a: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9917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sky, outdoor, snow, nature&#10;&#10;Description automatically generated">
            <a:extLst>
              <a:ext uri="{FF2B5EF4-FFF2-40B4-BE49-F238E27FC236}">
                <a16:creationId xmlns:a16="http://schemas.microsoft.com/office/drawing/2014/main" id="{BDE190FE-EDD3-6A43-A438-D10250DC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4EACB5-46F0-4148-B2D8-4E89EB96306B}"/>
              </a:ext>
            </a:extLst>
          </p:cNvPr>
          <p:cNvSpPr txBox="1"/>
          <p:nvPr/>
        </p:nvSpPr>
        <p:spPr>
          <a:xfrm>
            <a:off x="0" y="0"/>
            <a:ext cx="1219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solidFill>
                  <a:schemeClr val="bg1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John 14:1-6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3 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if I go and prepare a place for you, I will come back and take you to be with me that you also may be where I am. </a:t>
            </a:r>
            <a:r>
              <a:rPr lang="en-US" sz="5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4 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know the way to the place where I am going.”</a:t>
            </a:r>
          </a:p>
        </p:txBody>
      </p:sp>
    </p:spTree>
    <p:extLst>
      <p:ext uri="{BB962C8B-B14F-4D97-AF65-F5344CB8AC3E}">
        <p14:creationId xmlns:p14="http://schemas.microsoft.com/office/powerpoint/2010/main" val="2851071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sky, outdoor, snow, nature&#10;&#10;Description automatically generated">
            <a:extLst>
              <a:ext uri="{FF2B5EF4-FFF2-40B4-BE49-F238E27FC236}">
                <a16:creationId xmlns:a16="http://schemas.microsoft.com/office/drawing/2014/main" id="{BDE190FE-EDD3-6A43-A438-D10250DC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4EACB5-46F0-4148-B2D8-4E89EB96306B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solidFill>
                  <a:schemeClr val="bg1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John 14:1-6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5 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Thomas said to him, “Lord, we don’t know where you are going, so how can we know the way?”</a:t>
            </a:r>
          </a:p>
          <a:p>
            <a:pPr algn="ctr"/>
            <a:r>
              <a:rPr lang="en-US" sz="5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6 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Jesus answered, “I am the way and the truth and the life. No one comes to the Father except through me.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735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14030</TotalTime>
  <Words>115</Words>
  <Application>Microsoft Macintosh PowerPoint</Application>
  <PresentationFormat>Widescreen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Adam Clewer</cp:lastModifiedBy>
  <cp:revision>206</cp:revision>
  <dcterms:created xsi:type="dcterms:W3CDTF">2019-01-31T18:54:56Z</dcterms:created>
  <dcterms:modified xsi:type="dcterms:W3CDTF">2019-11-26T16:48:59Z</dcterms:modified>
</cp:coreProperties>
</file>