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60" r:id="rId6"/>
    <p:sldId id="261" r:id="rId7"/>
    <p:sldId id="259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0"/>
    <p:restoredTop sz="94654"/>
  </p:normalViewPr>
  <p:slideViewPr>
    <p:cSldViewPr snapToGrid="0" snapToObjects="1">
      <p:cViewPr varScale="1">
        <p:scale>
          <a:sx n="111" d="100"/>
          <a:sy n="111" d="100"/>
        </p:scale>
        <p:origin x="224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2EB99-491A-4041-B975-7CA3E216F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D50575-F01C-3347-AAB1-8ABD09E9D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A7FC8-A36E-5E44-92C4-DF6784229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8469-F944-B14D-A924-7CB56429EFBA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A5936-FF9C-9D40-AC70-21BFC5F4D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1C248-C8C2-704E-B159-420D8EE7D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7BA07-F615-5848-8788-A560E69FC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FB96D-DD46-0A49-80E6-AE7BDF6AC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67350-1A00-304D-B491-6E98186CE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8469-F944-B14D-A924-7CB56429EFBA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313DE-76B1-244C-8A71-2B84BF73A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BBB0B-B244-2449-950D-3F0BB778F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3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CBF249-1389-694A-AE4D-1BCCD0732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C9C45F-68A7-154E-8EC5-518CBAF77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D0B8D-6AB1-3448-8412-129E4D105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8469-F944-B14D-A924-7CB56429EFBA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C2255-FBDB-8E42-90D4-B4E8555A7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432B8-8F97-B247-9C08-E786D273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6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729E1-8C92-8043-BA1E-D36A6F7C0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CCE07-E3DB-9748-95A5-7055A3472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DCE28-27CE-784F-8F87-715D7F70A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8469-F944-B14D-A924-7CB56429EFBA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FEA0B-6AC0-FF4C-A9B4-79C6A244B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6578E-DEBB-7147-A270-A7789201F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4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F9CB1-EDA3-C64A-8F05-2906ED4B9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7527C-C8A3-3F4B-8D1B-411653BD6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58B66-8BB8-D040-97A6-CBC9D7ECE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8469-F944-B14D-A924-7CB56429EFBA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9BA21-F697-3E41-828A-8D436F92F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8C453-B988-BA44-8203-33878C801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9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021D-EF37-4445-9555-9DC6E26A2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BF435-D7B0-594F-AD00-CF87A3B828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4C828C-66F5-0E4E-B59E-BA39DA2FF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5A3628-0EED-E74B-8830-9B31E5937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8469-F944-B14D-A924-7CB56429EFBA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E8F47-7B17-374B-B1FD-DDB4E6231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0323ED-A8C1-E942-8CCB-E313B57F3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4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B0ABA-A997-2E4E-8533-83CE69B3C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2694B-DD42-FD47-96D8-23A1F911F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ADE09-79F4-9C4D-90E6-8F37F70F2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75775A-C2DF-F94B-A243-C1C8C6462E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EA9403-007F-2043-B596-17C93DE20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7BFD47-DE1C-B843-8D5B-95871F003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8469-F944-B14D-A924-7CB56429EFBA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CAED21-1410-7D49-AABB-95BBDBA06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5268E-7017-E140-8CA4-3F9E7F642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8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1C09E-0E9D-3043-961E-FF370023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D3A14D-90B1-BD4C-9324-B739283EA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8469-F944-B14D-A924-7CB56429EFBA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7507A4-3E1C-BB48-999B-F1B7AB6F8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9C8BC4-12E0-7644-90E3-0EA1D5794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4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D138CA-50B5-DA41-92E2-BF5270F6C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8469-F944-B14D-A924-7CB56429EFBA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BEF4E2-8F7A-6747-85B6-FA90E96B3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939AA0-CB27-8F44-89C3-EC2BF53F3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1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50185-F1F3-9445-805B-6BD0347B1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8CB1-5C1A-2F4D-90CF-862791A1D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9E5E09-BA65-5A4A-9568-EE3196B7D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DE1BD-96B9-0C45-9762-A4702D46A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8469-F944-B14D-A924-7CB56429EFBA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CDC3B-D281-AA49-B65B-185708B7C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7BA10-37E3-4248-9754-797C4D0C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5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6EBE2-8B08-B648-9188-4F7D0D061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71C91A-C06C-194C-B275-B3973D348E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E5B91-4EFA-6242-83C0-D238F104F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FB7B0-5FD4-B34D-AC3B-65D197B1A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8469-F944-B14D-A924-7CB56429EFBA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0F926-D2D4-7340-9026-6F2E2F5AD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B1A09-401A-AF44-9CB0-8F242A2D6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4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E1716E-1666-844D-B8FE-C832CD31A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6324A-B0A3-3044-8037-7F63E19F9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4E1F8-9BF1-624A-B687-2DC22F812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D8469-F944-B14D-A924-7CB56429EFBA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A4E86-70C4-5C45-9D1B-F5D602528B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AD58A-FE1E-BD45-A2D7-B3A2CDCFA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2F534-9AEC-074A-8374-269DF1EE6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92FEFC-88B5-DF44-AF94-6CBE9AD0C5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/>
          </a:blip>
          <a:srcRect t="10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B15D53-5C95-D440-84B9-F9651D91A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0639" y="2464770"/>
            <a:ext cx="6416157" cy="130031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  <a:latin typeface="+mn-lt"/>
                <a:ea typeface="Brush Script MT" panose="03060802040406070304" pitchFamily="66" charset="-122"/>
                <a:cs typeface="Brush Script MT" panose="03060802040406070304" pitchFamily="66" charset="-122"/>
              </a:rPr>
              <a:t>Encouraging One Another</a:t>
            </a:r>
            <a:br>
              <a:rPr lang="en-US" sz="3200" dirty="0">
                <a:solidFill>
                  <a:srgbClr val="FFFFFF"/>
                </a:solidFill>
                <a:latin typeface="+mn-lt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1800" dirty="0">
                <a:solidFill>
                  <a:srgbClr val="FFFFFF"/>
                </a:solidFill>
                <a:latin typeface="+mn-lt"/>
                <a:ea typeface="Brush Script MT" panose="03060802040406070304" pitchFamily="66" charset="-122"/>
                <a:cs typeface="Brush Script MT" panose="03060802040406070304" pitchFamily="66" charset="-122"/>
              </a:rPr>
              <a:t>November 25, 2018</a:t>
            </a:r>
          </a:p>
        </p:txBody>
      </p:sp>
    </p:spTree>
    <p:extLst>
      <p:ext uri="{BB962C8B-B14F-4D97-AF65-F5344CB8AC3E}">
        <p14:creationId xmlns:p14="http://schemas.microsoft.com/office/powerpoint/2010/main" val="2163446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92FEFC-88B5-DF44-AF94-6CBE9AD0C5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5000"/>
            <a:extLst/>
          </a:blip>
          <a:srcRect t="10000"/>
          <a:stretch/>
        </p:blipFill>
        <p:spPr>
          <a:xfrm>
            <a:off x="20" y="0"/>
            <a:ext cx="12191980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8E153F-B857-BF4D-8603-7AE95C4C06CD}"/>
              </a:ext>
            </a:extLst>
          </p:cNvPr>
          <p:cNvSpPr txBox="1"/>
          <p:nvPr/>
        </p:nvSpPr>
        <p:spPr>
          <a:xfrm>
            <a:off x="3586163" y="728663"/>
            <a:ext cx="8520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From the overflow of the heart, the mouth speaks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F7D27C-C77D-A945-AA83-858B18A8C774}"/>
              </a:ext>
            </a:extLst>
          </p:cNvPr>
          <p:cNvSpPr txBox="1"/>
          <p:nvPr/>
        </p:nvSpPr>
        <p:spPr>
          <a:xfrm>
            <a:off x="4271963" y="1828800"/>
            <a:ext cx="555703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cs typeface="Times New Roman" panose="02020603050405020304" pitchFamily="18" charset="0"/>
              </a:rPr>
              <a:t>Never say “Shame on you”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cs typeface="Times New Roman" panose="02020603050405020304" pitchFamily="18" charset="0"/>
              </a:rPr>
              <a:t>Avoid negative defining labels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cs typeface="Times New Roman" panose="02020603050405020304" pitchFamily="18" charset="0"/>
              </a:rPr>
              <a:t>Say “I’m sorry”</a:t>
            </a:r>
          </a:p>
        </p:txBody>
      </p:sp>
    </p:spTree>
    <p:extLst>
      <p:ext uri="{BB962C8B-B14F-4D97-AF65-F5344CB8AC3E}">
        <p14:creationId xmlns:p14="http://schemas.microsoft.com/office/powerpoint/2010/main" val="18960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92FEFC-88B5-DF44-AF94-6CBE9AD0C5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5000"/>
            <a:extLst/>
          </a:blip>
          <a:srcRect t="10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8E153F-B857-BF4D-8603-7AE95C4C06CD}"/>
              </a:ext>
            </a:extLst>
          </p:cNvPr>
          <p:cNvSpPr txBox="1"/>
          <p:nvPr/>
        </p:nvSpPr>
        <p:spPr>
          <a:xfrm>
            <a:off x="3233466" y="310652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F7D27C-C77D-A945-AA83-858B18A8C774}"/>
              </a:ext>
            </a:extLst>
          </p:cNvPr>
          <p:cNvSpPr txBox="1"/>
          <p:nvPr/>
        </p:nvSpPr>
        <p:spPr>
          <a:xfrm>
            <a:off x="4237302" y="1114042"/>
            <a:ext cx="775680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olidFill>
                  <a:schemeClr val="bg1"/>
                </a:solidFill>
              </a:rPr>
              <a:t>For out of the abundance of the heart the mouth </a:t>
            </a:r>
          </a:p>
          <a:p>
            <a:r>
              <a:rPr lang="en-US" sz="2700" dirty="0">
                <a:solidFill>
                  <a:schemeClr val="bg1"/>
                </a:solidFill>
              </a:rPr>
              <a:t>speaks. </a:t>
            </a:r>
            <a:r>
              <a:rPr lang="en-US" dirty="0">
                <a:solidFill>
                  <a:schemeClr val="bg1"/>
                </a:solidFill>
              </a:rPr>
              <a:t>Matthew 12:34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700" dirty="0">
                <a:solidFill>
                  <a:schemeClr val="bg1"/>
                </a:solidFill>
              </a:rPr>
              <a:t>Keep your heart with all vigilance, for from it flow the </a:t>
            </a:r>
          </a:p>
          <a:p>
            <a:r>
              <a:rPr lang="en-US" sz="2700" dirty="0">
                <a:solidFill>
                  <a:schemeClr val="bg1"/>
                </a:solidFill>
              </a:rPr>
              <a:t>springs of life. </a:t>
            </a:r>
            <a:r>
              <a:rPr lang="en-US" dirty="0">
                <a:solidFill>
                  <a:schemeClr val="bg1"/>
                </a:solidFill>
              </a:rPr>
              <a:t>Proverbs 4:23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700" dirty="0">
                <a:solidFill>
                  <a:schemeClr val="bg1"/>
                </a:solidFill>
              </a:rPr>
              <a:t>The good person out of the good treasure of the </a:t>
            </a:r>
          </a:p>
          <a:p>
            <a:r>
              <a:rPr lang="en-US" sz="2700" dirty="0">
                <a:solidFill>
                  <a:schemeClr val="bg1"/>
                </a:solidFill>
              </a:rPr>
              <a:t> heart produces good, and the evil person out of evil </a:t>
            </a:r>
          </a:p>
          <a:p>
            <a:r>
              <a:rPr lang="en-US" sz="2700" dirty="0">
                <a:solidFill>
                  <a:schemeClr val="bg1"/>
                </a:solidFill>
              </a:rPr>
              <a:t> treasure produces evil; for it is out of the abundance </a:t>
            </a:r>
          </a:p>
          <a:p>
            <a:r>
              <a:rPr lang="en-US" sz="2700" dirty="0">
                <a:solidFill>
                  <a:schemeClr val="bg1"/>
                </a:solidFill>
              </a:rPr>
              <a:t> of the heart that the mouth speaks. </a:t>
            </a:r>
            <a:r>
              <a:rPr lang="en-US" dirty="0">
                <a:solidFill>
                  <a:schemeClr val="bg1"/>
                </a:solidFill>
              </a:rPr>
              <a:t>Luke 6:45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Snell Roundhand" panose="02000603080000090004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Snell Roundhand" panose="0200060308000009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8742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92FEFC-88B5-DF44-AF94-6CBE9AD0C5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5000"/>
            <a:extLst/>
          </a:blip>
          <a:srcRect t="10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8E153F-B857-BF4D-8603-7AE95C4C06CD}"/>
              </a:ext>
            </a:extLst>
          </p:cNvPr>
          <p:cNvSpPr txBox="1"/>
          <p:nvPr/>
        </p:nvSpPr>
        <p:spPr>
          <a:xfrm>
            <a:off x="5088392" y="1917383"/>
            <a:ext cx="663835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Mediatate</a:t>
            </a:r>
            <a:r>
              <a:rPr lang="en-US" sz="3200" dirty="0">
                <a:solidFill>
                  <a:schemeClr val="bg1"/>
                </a:solidFill>
              </a:rPr>
              <a:t> on God’s Truth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Surround yourself with positive people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Be intentional in your encouragement</a:t>
            </a:r>
          </a:p>
        </p:txBody>
      </p:sp>
    </p:spTree>
    <p:extLst>
      <p:ext uri="{BB962C8B-B14F-4D97-AF65-F5344CB8AC3E}">
        <p14:creationId xmlns:p14="http://schemas.microsoft.com/office/powerpoint/2010/main" val="52454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92FEFC-88B5-DF44-AF94-6CBE9AD0C5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5000"/>
            <a:extLst/>
          </a:blip>
          <a:srcRect t="10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4" name="Picture 3" descr="A picture containing text&#13;&#10;&#13;&#10;Description automatically generated">
            <a:extLst>
              <a:ext uri="{FF2B5EF4-FFF2-40B4-BE49-F238E27FC236}">
                <a16:creationId xmlns:a16="http://schemas.microsoft.com/office/drawing/2014/main" id="{5AE92D45-D0B9-D74B-AEDC-45BA27FAE6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57990" cy="6857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814F25-0248-5142-B160-AA4A3988E7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7990" y="0"/>
            <a:ext cx="5316638" cy="708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715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92FEFC-88B5-DF44-AF94-6CBE9AD0C5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5000"/>
            <a:extLst/>
          </a:blip>
          <a:srcRect t="10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8E153F-B857-BF4D-8603-7AE95C4C06CD}"/>
              </a:ext>
            </a:extLst>
          </p:cNvPr>
          <p:cNvSpPr txBox="1"/>
          <p:nvPr/>
        </p:nvSpPr>
        <p:spPr>
          <a:xfrm>
            <a:off x="3586163" y="728663"/>
            <a:ext cx="75151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Snell Roundhand" panose="02000603080000090004" pitchFamily="2" charset="77"/>
              </a:rPr>
              <a:t>From the overflow of the heart, the mouth speaks</a:t>
            </a:r>
          </a:p>
        </p:txBody>
      </p:sp>
      <p:pic>
        <p:nvPicPr>
          <p:cNvPr id="3" name="Picture 2" descr="A picture containing chain, metalware, locket, toggle&#13;&#10;&#13;&#10;Description automatically generated">
            <a:extLst>
              <a:ext uri="{FF2B5EF4-FFF2-40B4-BE49-F238E27FC236}">
                <a16:creationId xmlns:a16="http://schemas.microsoft.com/office/drawing/2014/main" id="{FD251015-53BD-CB4A-9EA4-62759FCC1B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771190" cy="6858000"/>
          </a:xfrm>
          <a:prstGeom prst="rect">
            <a:avLst/>
          </a:prstGeom>
        </p:spPr>
      </p:pic>
      <p:pic>
        <p:nvPicPr>
          <p:cNvPr id="6" name="Picture 5" descr="A picture containing indoor&#13;&#10;&#13;&#10;Description automatically generated">
            <a:extLst>
              <a:ext uri="{FF2B5EF4-FFF2-40B4-BE49-F238E27FC236}">
                <a16:creationId xmlns:a16="http://schemas.microsoft.com/office/drawing/2014/main" id="{60740CB9-088F-744E-BD29-FA8424E0BB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1190" y="-98385"/>
            <a:ext cx="6096000" cy="705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085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92FEFC-88B5-DF44-AF94-6CBE9AD0C5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5000"/>
            <a:extLst/>
          </a:blip>
          <a:srcRect t="10000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68E153F-B857-BF4D-8603-7AE95C4C06CD}"/>
              </a:ext>
            </a:extLst>
          </p:cNvPr>
          <p:cNvSpPr txBox="1"/>
          <p:nvPr/>
        </p:nvSpPr>
        <p:spPr>
          <a:xfrm>
            <a:off x="4213180" y="924606"/>
            <a:ext cx="81050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And let us consider how we may spur one another on toward love and good deeds, 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not giving up meeting together, as some are in the habit of doing, but encouraging one another—and all the more as you see the Day approaching.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</a:t>
            </a:r>
            <a:r>
              <a:rPr lang="en-US" dirty="0">
                <a:solidFill>
                  <a:schemeClr val="bg1"/>
                </a:solidFill>
              </a:rPr>
              <a:t>Hebrews 10:24-25</a:t>
            </a:r>
          </a:p>
        </p:txBody>
      </p:sp>
    </p:spTree>
    <p:extLst>
      <p:ext uri="{BB962C8B-B14F-4D97-AF65-F5344CB8AC3E}">
        <p14:creationId xmlns:p14="http://schemas.microsoft.com/office/powerpoint/2010/main" val="3225312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92FEFC-88B5-DF44-AF94-6CBE9AD0C5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5000"/>
            <a:extLst/>
          </a:blip>
          <a:srcRect t="10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218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147</Words>
  <Application>Microsoft Macintosh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Snell Roundhand</vt:lpstr>
      <vt:lpstr>Office Theme</vt:lpstr>
      <vt:lpstr>Encouraging One Another November 25,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Encouraging One Another</dc:title>
  <dc:creator>Tom Hogan</dc:creator>
  <cp:lastModifiedBy>Tom Hogan</cp:lastModifiedBy>
  <cp:revision>8</cp:revision>
  <dcterms:created xsi:type="dcterms:W3CDTF">2018-11-25T01:57:06Z</dcterms:created>
  <dcterms:modified xsi:type="dcterms:W3CDTF">2018-11-25T05:10:41Z</dcterms:modified>
</cp:coreProperties>
</file>