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25" r:id="rId3"/>
    <p:sldId id="348" r:id="rId4"/>
    <p:sldId id="349" r:id="rId5"/>
    <p:sldId id="350" r:id="rId6"/>
    <p:sldId id="351" r:id="rId7"/>
    <p:sldId id="352" r:id="rId8"/>
    <p:sldId id="353" r:id="rId9"/>
    <p:sldId id="324" r:id="rId10"/>
    <p:sldId id="354" r:id="rId11"/>
    <p:sldId id="355" r:id="rId12"/>
    <p:sldId id="356" r:id="rId13"/>
    <p:sldId id="357"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70"/>
    <p:restoredTop sz="94984"/>
  </p:normalViewPr>
  <p:slideViewPr>
    <p:cSldViewPr snapToGrid="0" snapToObjects="1">
      <p:cViewPr varScale="1">
        <p:scale>
          <a:sx n="104" d="100"/>
          <a:sy n="104" d="100"/>
        </p:scale>
        <p:origin x="3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12/23/19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12/23/19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4401205"/>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7000" b="1" dirty="0">
                <a:latin typeface="Century Gothic" panose="020B0502020202020204" pitchFamily="34" charset="0"/>
                <a:ea typeface="Apple Symbols" panose="02000000000000000000" pitchFamily="2" charset="-79"/>
                <a:cs typeface="Beirut" pitchFamily="2" charset="-78"/>
              </a:rPr>
              <a:t>What do you do after the Angels have gone?</a:t>
            </a:r>
          </a:p>
        </p:txBody>
      </p:sp>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4785926"/>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Deuteronomy 6:7-10</a:t>
            </a:r>
          </a:p>
          <a:p>
            <a:pPr algn="ctr"/>
            <a:r>
              <a:rPr lang="en-US" sz="5000" b="1" baseline="30000" dirty="0">
                <a:latin typeface="Century Gothic" panose="020B0502020202020204" pitchFamily="34" charset="0"/>
              </a:rPr>
              <a:t>7 </a:t>
            </a:r>
            <a:r>
              <a:rPr lang="en-US" sz="5000" b="1" dirty="0">
                <a:latin typeface="Century Gothic" panose="020B0502020202020204" pitchFamily="34" charset="0"/>
              </a:rPr>
              <a:t>Impress them on your children. Talk about them when you sit at home and when you walk along the road, when you lie down and when you get up. </a:t>
            </a:r>
          </a:p>
        </p:txBody>
      </p:sp>
    </p:spTree>
    <p:extLst>
      <p:ext uri="{BB962C8B-B14F-4D97-AF65-F5344CB8AC3E}">
        <p14:creationId xmlns:p14="http://schemas.microsoft.com/office/powerpoint/2010/main" val="15843398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5555367"/>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Deuteronomy 6:7-10</a:t>
            </a:r>
          </a:p>
          <a:p>
            <a:pPr algn="ctr"/>
            <a:r>
              <a:rPr lang="en-US" sz="5000" b="1" baseline="30000" dirty="0">
                <a:latin typeface="Century Gothic" panose="020B0502020202020204" pitchFamily="34" charset="0"/>
              </a:rPr>
              <a:t>8 </a:t>
            </a:r>
            <a:r>
              <a:rPr lang="en-US" sz="5000" b="1" dirty="0">
                <a:latin typeface="Century Gothic" panose="020B0502020202020204" pitchFamily="34" charset="0"/>
              </a:rPr>
              <a:t>Tie them as symbols on your hands and bind them on your foreheads. </a:t>
            </a:r>
            <a:r>
              <a:rPr lang="en-US" sz="5000" b="1" baseline="30000" dirty="0">
                <a:latin typeface="Century Gothic" panose="020B0502020202020204" pitchFamily="34" charset="0"/>
              </a:rPr>
              <a:t>9 </a:t>
            </a:r>
            <a:r>
              <a:rPr lang="en-US" sz="5000" b="1" dirty="0">
                <a:latin typeface="Century Gothic" panose="020B0502020202020204" pitchFamily="34" charset="0"/>
              </a:rPr>
              <a:t>Write them on the doorframes of your houses and on your gates.  </a:t>
            </a:r>
          </a:p>
        </p:txBody>
      </p:sp>
    </p:spTree>
    <p:extLst>
      <p:ext uri="{BB962C8B-B14F-4D97-AF65-F5344CB8AC3E}">
        <p14:creationId xmlns:p14="http://schemas.microsoft.com/office/powerpoint/2010/main" val="12034867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5940088"/>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Deuteronomy 4:9</a:t>
            </a:r>
          </a:p>
          <a:p>
            <a:pPr algn="ctr"/>
            <a:r>
              <a:rPr lang="en-US" sz="4500" b="1" baseline="30000" dirty="0">
                <a:latin typeface="Century Gothic" panose="020B0502020202020204" pitchFamily="34" charset="0"/>
              </a:rPr>
              <a:t>9 </a:t>
            </a:r>
            <a:r>
              <a:rPr lang="en-US" sz="4500" b="1" dirty="0">
                <a:latin typeface="Century Gothic" panose="020B0502020202020204" pitchFamily="34" charset="0"/>
              </a:rPr>
              <a:t>Only be careful, and watch yourselves closely so that you do not forget the things your eyes have seen or let them fade from your heart as long as you live. Teach them to your children and to their children after them. </a:t>
            </a:r>
            <a:r>
              <a:rPr lang="en-US" sz="5000" b="1" dirty="0">
                <a:latin typeface="Century Gothic" panose="020B0502020202020204" pitchFamily="34" charset="0"/>
              </a:rPr>
              <a:t> </a:t>
            </a:r>
          </a:p>
        </p:txBody>
      </p:sp>
    </p:spTree>
    <p:extLst>
      <p:ext uri="{BB962C8B-B14F-4D97-AF65-F5344CB8AC3E}">
        <p14:creationId xmlns:p14="http://schemas.microsoft.com/office/powerpoint/2010/main" val="10161930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6940361"/>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May we learn from these simple shepherds.</a:t>
            </a:r>
          </a:p>
          <a:p>
            <a:pPr algn="ctr"/>
            <a:endParaRPr lang="en-US" sz="3000" b="1" dirty="0">
              <a:latin typeface="Century Gothic" panose="020B0502020202020204" pitchFamily="34" charset="0"/>
              <a:ea typeface="Apple Symbols" panose="02000000000000000000" pitchFamily="2" charset="-79"/>
              <a:cs typeface="Beirut" pitchFamily="2" charset="-78"/>
            </a:endParaRPr>
          </a:p>
          <a:p>
            <a:pPr algn="ctr"/>
            <a:r>
              <a:rPr lang="en-US" sz="6500" b="1" dirty="0">
                <a:latin typeface="Century Gothic" panose="020B0502020202020204" pitchFamily="34" charset="0"/>
                <a:ea typeface="Apple Symbols" panose="02000000000000000000" pitchFamily="2" charset="-79"/>
                <a:cs typeface="Beirut" pitchFamily="2" charset="-78"/>
              </a:rPr>
              <a:t>When we find ourselves feeling like we’re standing in a field, staring into the dark…</a:t>
            </a:r>
          </a:p>
          <a:p>
            <a:pPr algn="ctr"/>
            <a:r>
              <a:rPr lang="en-US" sz="5000" b="1" dirty="0">
                <a:latin typeface="Century Gothic" panose="020B0502020202020204" pitchFamily="34" charset="0"/>
              </a:rPr>
              <a:t> </a:t>
            </a:r>
          </a:p>
        </p:txBody>
      </p:sp>
    </p:spTree>
    <p:extLst>
      <p:ext uri="{BB962C8B-B14F-4D97-AF65-F5344CB8AC3E}">
        <p14:creationId xmlns:p14="http://schemas.microsoft.com/office/powerpoint/2010/main" val="25388363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6478697"/>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rPr>
              <a:t>May we act. </a:t>
            </a:r>
          </a:p>
          <a:p>
            <a:pPr algn="ctr"/>
            <a:r>
              <a:rPr lang="en-US" sz="6500" b="1" dirty="0">
                <a:latin typeface="Century Gothic" panose="020B0502020202020204" pitchFamily="34" charset="0"/>
              </a:rPr>
              <a:t>May we move. </a:t>
            </a:r>
          </a:p>
          <a:p>
            <a:pPr algn="ctr"/>
            <a:r>
              <a:rPr lang="en-US" sz="6500" b="1" dirty="0">
                <a:latin typeface="Century Gothic" panose="020B0502020202020204" pitchFamily="34" charset="0"/>
              </a:rPr>
              <a:t>May we seek. </a:t>
            </a:r>
          </a:p>
          <a:p>
            <a:pPr algn="ctr"/>
            <a:r>
              <a:rPr lang="en-US" sz="6500" b="1" dirty="0">
                <a:latin typeface="Century Gothic" panose="020B0502020202020204" pitchFamily="34" charset="0"/>
              </a:rPr>
              <a:t> </a:t>
            </a:r>
          </a:p>
          <a:p>
            <a:pPr algn="ctr"/>
            <a:r>
              <a:rPr lang="en-US" sz="6500" b="1" dirty="0">
                <a:latin typeface="Century Gothic" panose="020B0502020202020204" pitchFamily="34" charset="0"/>
              </a:rPr>
              <a:t>After angels have gone </a:t>
            </a:r>
          </a:p>
          <a:p>
            <a:pPr algn="ctr"/>
            <a:r>
              <a:rPr lang="en-US" sz="5000" b="1" dirty="0">
                <a:latin typeface="Century Gothic" panose="020B0502020202020204" pitchFamily="34" charset="0"/>
              </a:rPr>
              <a:t> </a:t>
            </a:r>
          </a:p>
        </p:txBody>
      </p:sp>
    </p:spTree>
    <p:extLst>
      <p:ext uri="{BB962C8B-B14F-4D97-AF65-F5344CB8AC3E}">
        <p14:creationId xmlns:p14="http://schemas.microsoft.com/office/powerpoint/2010/main" val="398731423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6324808"/>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dirty="0">
                <a:latin typeface="Century Gothic" panose="020B0502020202020204" pitchFamily="34" charset="0"/>
              </a:rPr>
              <a:t>And there were shepherds living out in the fields nearby, keeping watch over their flocks at night. </a:t>
            </a:r>
            <a:r>
              <a:rPr lang="en-US" sz="5000" b="1" baseline="30000" dirty="0">
                <a:latin typeface="Century Gothic" panose="020B0502020202020204" pitchFamily="34" charset="0"/>
              </a:rPr>
              <a:t>9 </a:t>
            </a:r>
            <a:r>
              <a:rPr lang="en-US" sz="5000" b="1" dirty="0">
                <a:latin typeface="Century Gothic" panose="020B0502020202020204" pitchFamily="34" charset="0"/>
              </a:rPr>
              <a:t>An angel of the Lord appeared to them, and the glory of the Lord shone around them, and they were terrified. </a:t>
            </a:r>
            <a:endParaRPr lang="en-US" sz="1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1623382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6324808"/>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10 </a:t>
            </a:r>
            <a:r>
              <a:rPr lang="en-US" sz="5000" b="1" dirty="0">
                <a:latin typeface="Century Gothic" panose="020B0502020202020204" pitchFamily="34" charset="0"/>
              </a:rPr>
              <a:t>But the angel said to them, “Do not be afraid. I bring you good news that will cause great joy for all the people. </a:t>
            </a:r>
            <a:r>
              <a:rPr lang="en-US" sz="5000" b="1" baseline="30000" dirty="0">
                <a:latin typeface="Century Gothic" panose="020B0502020202020204" pitchFamily="34" charset="0"/>
              </a:rPr>
              <a:t>11 </a:t>
            </a:r>
            <a:r>
              <a:rPr lang="en-US" sz="5000" b="1" dirty="0">
                <a:latin typeface="Century Gothic" panose="020B0502020202020204" pitchFamily="34" charset="0"/>
              </a:rPr>
              <a:t>Today in the town of David a Savior has been born to you; he is the Messiah, the Lord. </a:t>
            </a:r>
            <a:endParaRPr lang="en-US" sz="65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37473570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7094250"/>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12 </a:t>
            </a:r>
            <a:r>
              <a:rPr lang="en-US" sz="5000" b="1" dirty="0">
                <a:latin typeface="Century Gothic" panose="020B0502020202020204" pitchFamily="34" charset="0"/>
              </a:rPr>
              <a:t>This will be a sign to you: You will find a baby wrapped in cloths and lying in a manger.”</a:t>
            </a:r>
          </a:p>
          <a:p>
            <a:pPr algn="ctr"/>
            <a:r>
              <a:rPr lang="en-US" sz="5000" b="1" baseline="30000" dirty="0">
                <a:latin typeface="Century Gothic" panose="020B0502020202020204" pitchFamily="34" charset="0"/>
              </a:rPr>
              <a:t>13 </a:t>
            </a:r>
            <a:r>
              <a:rPr lang="en-US" sz="5000" b="1" dirty="0">
                <a:latin typeface="Century Gothic" panose="020B0502020202020204" pitchFamily="34" charset="0"/>
              </a:rPr>
              <a:t>Suddenly a great company of the heavenly host appeared with the angel, praising God and saying,</a:t>
            </a:r>
          </a:p>
          <a:p>
            <a:pPr algn="ctr"/>
            <a:endParaRPr lang="en-US" sz="5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17420727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4785926"/>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14 </a:t>
            </a:r>
            <a:r>
              <a:rPr lang="en-US" sz="5000" b="1" dirty="0">
                <a:latin typeface="Century Gothic" panose="020B0502020202020204" pitchFamily="34" charset="0"/>
              </a:rPr>
              <a:t>“Glory to God in the highest heaven,</a:t>
            </a:r>
            <a:br>
              <a:rPr lang="en-US" sz="5000" b="1" dirty="0">
                <a:latin typeface="Century Gothic" panose="020B0502020202020204" pitchFamily="34" charset="0"/>
              </a:rPr>
            </a:br>
            <a:r>
              <a:rPr lang="en-US" sz="5000" b="1" dirty="0">
                <a:latin typeface="Century Gothic" panose="020B0502020202020204" pitchFamily="34" charset="0"/>
              </a:rPr>
              <a:t>    and on earth peace to those on whom his favor rests.”</a:t>
            </a:r>
          </a:p>
          <a:p>
            <a:pPr algn="ctr"/>
            <a:endParaRPr lang="en-US" sz="5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1672010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6324808"/>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15 </a:t>
            </a:r>
            <a:r>
              <a:rPr lang="en-US" sz="5000" b="1" dirty="0">
                <a:latin typeface="Century Gothic" panose="020B0502020202020204" pitchFamily="34" charset="0"/>
              </a:rPr>
              <a:t>When the angels had gone into heaven, the shepherds said to one another, “Let’s go to Bethlehem and see this thing that has happened, which the Lord has told us about.”</a:t>
            </a:r>
          </a:p>
          <a:p>
            <a:pPr algn="ctr"/>
            <a:endParaRPr lang="en-US" sz="5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9972359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4016484"/>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16 </a:t>
            </a:r>
            <a:r>
              <a:rPr lang="en-US" sz="5000" b="1" dirty="0">
                <a:latin typeface="Century Gothic" panose="020B0502020202020204" pitchFamily="34" charset="0"/>
              </a:rPr>
              <a:t>So they hurried off and found Mary and Joseph, and the baby, who was lying in the manger. </a:t>
            </a:r>
            <a:endParaRPr lang="en-US" sz="5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13658392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5555367"/>
          </a:xfrm>
          <a:prstGeom prst="rect">
            <a:avLst/>
          </a:prstGeom>
          <a:noFill/>
        </p:spPr>
        <p:txBody>
          <a:bodyPr wrap="square" rtlCol="0">
            <a:spAutoFit/>
          </a:bodyPr>
          <a:lstStyle/>
          <a:p>
            <a:pPr algn="ctr"/>
            <a:endParaRPr lang="en-US" sz="4000" b="1" dirty="0">
              <a:latin typeface="Century Gothic" panose="020B0502020202020204" pitchFamily="34" charset="0"/>
            </a:endParaRPr>
          </a:p>
          <a:p>
            <a:pPr algn="ctr"/>
            <a:r>
              <a:rPr lang="en-US" sz="6500" b="1" dirty="0">
                <a:latin typeface="Century Gothic" panose="020B0502020202020204" pitchFamily="34" charset="0"/>
                <a:ea typeface="Apple Symbols" panose="02000000000000000000" pitchFamily="2" charset="-79"/>
                <a:cs typeface="Beirut" pitchFamily="2" charset="-78"/>
              </a:rPr>
              <a:t>Luke 2:8-18</a:t>
            </a:r>
          </a:p>
          <a:p>
            <a:pPr algn="ctr"/>
            <a:r>
              <a:rPr lang="en-US" sz="5000" b="1" baseline="30000" dirty="0">
                <a:latin typeface="Century Gothic" panose="020B0502020202020204" pitchFamily="34" charset="0"/>
              </a:rPr>
              <a:t>17 </a:t>
            </a:r>
            <a:r>
              <a:rPr lang="en-US" sz="5000" b="1" dirty="0">
                <a:latin typeface="Century Gothic" panose="020B0502020202020204" pitchFamily="34" charset="0"/>
              </a:rPr>
              <a:t>When they had seen him, they spread the word concerning what had been told them about this child, </a:t>
            </a:r>
            <a:r>
              <a:rPr lang="en-US" sz="5000" b="1" baseline="30000" dirty="0">
                <a:latin typeface="Century Gothic" panose="020B0502020202020204" pitchFamily="34" charset="0"/>
              </a:rPr>
              <a:t>18 </a:t>
            </a:r>
            <a:r>
              <a:rPr lang="en-US" sz="5000" b="1" dirty="0">
                <a:latin typeface="Century Gothic" panose="020B0502020202020204" pitchFamily="34" charset="0"/>
              </a:rPr>
              <a:t>and all who heard it were amazed at what the shepherds said to them.</a:t>
            </a:r>
          </a:p>
        </p:txBody>
      </p:sp>
    </p:spTree>
    <p:extLst>
      <p:ext uri="{BB962C8B-B14F-4D97-AF65-F5344CB8AC3E}">
        <p14:creationId xmlns:p14="http://schemas.microsoft.com/office/powerpoint/2010/main" val="35107699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descr="A body of water&#10;&#10;Description automatically generated">
            <a:extLst>
              <a:ext uri="{FF2B5EF4-FFF2-40B4-BE49-F238E27FC236}">
                <a16:creationId xmlns:a16="http://schemas.microsoft.com/office/drawing/2014/main" id="{D2395D40-2227-5542-BCA7-00F9DE95B38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bedroom with a bed and desk in a room&#10;&#10;Description automatically generated">
            <a:extLst>
              <a:ext uri="{FF2B5EF4-FFF2-40B4-BE49-F238E27FC236}">
                <a16:creationId xmlns:a16="http://schemas.microsoft.com/office/drawing/2014/main" id="{E036C475-5297-AA47-96EE-109A9413B97C}"/>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9469119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13990</TotalTime>
  <Words>179</Words>
  <Application>Microsoft Macintosh PowerPoint</Application>
  <PresentationFormat>Widescreen</PresentationFormat>
  <Paragraphs>200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Adam Clewer</cp:lastModifiedBy>
  <cp:revision>200</cp:revision>
  <dcterms:created xsi:type="dcterms:W3CDTF">2019-01-31T18:54:56Z</dcterms:created>
  <dcterms:modified xsi:type="dcterms:W3CDTF">2019-12-23T21:26:12Z</dcterms:modified>
</cp:coreProperties>
</file>