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423" r:id="rId3"/>
    <p:sldId id="352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5"/>
    <p:restoredTop sz="94833"/>
  </p:normalViewPr>
  <p:slideViewPr>
    <p:cSldViewPr snapToGrid="0" snapToObjects="1">
      <p:cViewPr varScale="1">
        <p:scale>
          <a:sx n="108" d="100"/>
          <a:sy n="108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48773979-87DF-DC43-9D0E-384643833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45B48FC3-878C-A74F-AC7D-A31ABC58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5DEBC1-9244-6843-9A68-6B10F40912DA}"/>
              </a:ext>
            </a:extLst>
          </p:cNvPr>
          <p:cNvSpPr txBox="1"/>
          <p:nvPr/>
        </p:nvSpPr>
        <p:spPr>
          <a:xfrm>
            <a:off x="148281" y="-721025"/>
            <a:ext cx="11994292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Bless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latin typeface="Century Gothic" panose="020B0502020202020204" pitchFamily="34" charset="0"/>
              </a:rPr>
              <a:t>Serve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latin typeface="Century Gothic" panose="020B0502020202020204" pitchFamily="34" charset="0"/>
              </a:rPr>
              <a:t>Telling others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latin typeface="Century Gothic" panose="020B0502020202020204" pitchFamily="34" charset="0"/>
              </a:rPr>
              <a:t>Mission: local, regional, worldwide</a:t>
            </a:r>
          </a:p>
          <a:p>
            <a:pPr algn="ctr"/>
            <a:endParaRPr lang="en-US" sz="7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7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91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45B48FC3-878C-A74F-AC7D-A31ABC58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5DEBC1-9244-6843-9A68-6B10F40912DA}"/>
              </a:ext>
            </a:extLst>
          </p:cNvPr>
          <p:cNvSpPr txBox="1"/>
          <p:nvPr/>
        </p:nvSpPr>
        <p:spPr>
          <a:xfrm>
            <a:off x="148281" y="-721025"/>
            <a:ext cx="1199429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Ever increasing circles</a:t>
            </a:r>
          </a:p>
          <a:p>
            <a:pPr algn="ctr"/>
            <a:endParaRPr lang="en-US" sz="7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7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99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45B48FC3-878C-A74F-AC7D-A31ABC58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5DEBC1-9244-6843-9A68-6B10F40912DA}"/>
              </a:ext>
            </a:extLst>
          </p:cNvPr>
          <p:cNvSpPr txBox="1"/>
          <p:nvPr/>
        </p:nvSpPr>
        <p:spPr>
          <a:xfrm>
            <a:off x="148281" y="-721025"/>
            <a:ext cx="1199429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Acts 1:1</a:t>
            </a:r>
          </a:p>
          <a:p>
            <a:pPr algn="ctr"/>
            <a:r>
              <a:rPr lang="en-US" sz="65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All that Jesus began to do and to teach…</a:t>
            </a:r>
          </a:p>
          <a:p>
            <a:pPr algn="ctr"/>
            <a:endParaRPr lang="en-US" sz="7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74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45B48FC3-878C-A74F-AC7D-A31ABC58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BD6A55-56A7-BC44-9BBB-D1B1B1A70818}"/>
              </a:ext>
            </a:extLst>
          </p:cNvPr>
          <p:cNvSpPr txBox="1"/>
          <p:nvPr/>
        </p:nvSpPr>
        <p:spPr>
          <a:xfrm>
            <a:off x="98854" y="86497"/>
            <a:ext cx="1199429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happens next?</a:t>
            </a: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86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45B48FC3-878C-A74F-AC7D-A31ABC58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5DEBC1-9244-6843-9A68-6B10F40912DA}"/>
              </a:ext>
            </a:extLst>
          </p:cNvPr>
          <p:cNvSpPr txBox="1"/>
          <p:nvPr/>
        </p:nvSpPr>
        <p:spPr>
          <a:xfrm>
            <a:off x="98854" y="86497"/>
            <a:ext cx="1199429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7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Acts 1:6</a:t>
            </a:r>
          </a:p>
          <a:p>
            <a:pPr algn="ctr"/>
            <a:r>
              <a:rPr lang="en-US" sz="55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6 </a:t>
            </a:r>
            <a:r>
              <a:rPr lang="en-US" sz="5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Then they gathered around him and asked him, “Lord, are you at this time going to restore the kingdom to Israel?”</a:t>
            </a:r>
          </a:p>
        </p:txBody>
      </p:sp>
    </p:spTree>
    <p:extLst>
      <p:ext uri="{BB962C8B-B14F-4D97-AF65-F5344CB8AC3E}">
        <p14:creationId xmlns:p14="http://schemas.microsoft.com/office/powerpoint/2010/main" val="4118648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45B48FC3-878C-A74F-AC7D-A31ABC58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5DEBC1-9244-6843-9A68-6B10F40912DA}"/>
              </a:ext>
            </a:extLst>
          </p:cNvPr>
          <p:cNvSpPr txBox="1"/>
          <p:nvPr/>
        </p:nvSpPr>
        <p:spPr>
          <a:xfrm>
            <a:off x="98854" y="86497"/>
            <a:ext cx="1199429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7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Acts 1:7-8</a:t>
            </a:r>
          </a:p>
          <a:p>
            <a:pPr algn="ctr"/>
            <a:r>
              <a:rPr lang="en-US" sz="55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7 </a:t>
            </a:r>
            <a:r>
              <a:rPr lang="en-US" sz="5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said to them: “It is not for you to know the times or dates the Father has set by his own authority. </a:t>
            </a:r>
          </a:p>
        </p:txBody>
      </p:sp>
    </p:spTree>
    <p:extLst>
      <p:ext uri="{BB962C8B-B14F-4D97-AF65-F5344CB8AC3E}">
        <p14:creationId xmlns:p14="http://schemas.microsoft.com/office/powerpoint/2010/main" val="3252218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45B48FC3-878C-A74F-AC7D-A31ABC58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5DEBC1-9244-6843-9A68-6B10F40912DA}"/>
              </a:ext>
            </a:extLst>
          </p:cNvPr>
          <p:cNvSpPr txBox="1"/>
          <p:nvPr/>
        </p:nvSpPr>
        <p:spPr>
          <a:xfrm>
            <a:off x="98854" y="-174760"/>
            <a:ext cx="1199429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7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Acts 1:7-8</a:t>
            </a:r>
          </a:p>
          <a:p>
            <a:pPr algn="ctr"/>
            <a:r>
              <a:rPr lang="en-US" sz="55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8 </a:t>
            </a:r>
            <a:r>
              <a:rPr lang="en-US" sz="5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But you will receive power when the Holy Spirit comes on you; and you will be my witnesses in Jerusalem, and in all Judea and Samaria, and to the ends of the earth.”</a:t>
            </a:r>
          </a:p>
        </p:txBody>
      </p:sp>
    </p:spTree>
    <p:extLst>
      <p:ext uri="{BB962C8B-B14F-4D97-AF65-F5344CB8AC3E}">
        <p14:creationId xmlns:p14="http://schemas.microsoft.com/office/powerpoint/2010/main" val="686359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45B48FC3-878C-A74F-AC7D-A31ABC58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5DEBC1-9244-6843-9A68-6B10F40912DA}"/>
              </a:ext>
            </a:extLst>
          </p:cNvPr>
          <p:cNvSpPr txBox="1"/>
          <p:nvPr/>
        </p:nvSpPr>
        <p:spPr>
          <a:xfrm>
            <a:off x="148281" y="-721025"/>
            <a:ext cx="11994292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Jerusalem (local)</a:t>
            </a:r>
          </a:p>
          <a:p>
            <a:pPr algn="ctr"/>
            <a:endParaRPr lang="en-US" sz="3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Judea &amp; Samaria (regional)</a:t>
            </a:r>
          </a:p>
          <a:p>
            <a:pPr algn="ctr"/>
            <a:endParaRPr lang="en-US" sz="3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Ends of the earth (worldwide)</a:t>
            </a:r>
          </a:p>
        </p:txBody>
      </p:sp>
    </p:spTree>
    <p:extLst>
      <p:ext uri="{BB962C8B-B14F-4D97-AF65-F5344CB8AC3E}">
        <p14:creationId xmlns:p14="http://schemas.microsoft.com/office/powerpoint/2010/main" val="68205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45B48FC3-878C-A74F-AC7D-A31ABC58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5DEBC1-9244-6843-9A68-6B10F40912DA}"/>
              </a:ext>
            </a:extLst>
          </p:cNvPr>
          <p:cNvSpPr txBox="1"/>
          <p:nvPr/>
        </p:nvSpPr>
        <p:spPr>
          <a:xfrm>
            <a:off x="148281" y="-721025"/>
            <a:ext cx="1199429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Disciple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latin typeface="Century Gothic" panose="020B0502020202020204" pitchFamily="34" charset="0"/>
              </a:rPr>
              <a:t>Learner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latin typeface="Century Gothic" panose="020B0502020202020204" pitchFamily="34" charset="0"/>
              </a:rPr>
              <a:t>Student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latin typeface="Century Gothic" panose="020B0502020202020204" pitchFamily="34" charset="0"/>
              </a:rPr>
              <a:t>Follower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latin typeface="Century Gothic" panose="020B0502020202020204" pitchFamily="34" charset="0"/>
              </a:rPr>
              <a:t>Apprentice</a:t>
            </a:r>
          </a:p>
          <a:p>
            <a:pPr algn="ctr"/>
            <a:endParaRPr lang="en-US" sz="7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70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45B48FC3-878C-A74F-AC7D-A31ABC58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5DEBC1-9244-6843-9A68-6B10F40912DA}"/>
              </a:ext>
            </a:extLst>
          </p:cNvPr>
          <p:cNvSpPr txBox="1"/>
          <p:nvPr/>
        </p:nvSpPr>
        <p:spPr>
          <a:xfrm>
            <a:off x="148281" y="-721025"/>
            <a:ext cx="11994292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Belong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latin typeface="Century Gothic" panose="020B0502020202020204" pitchFamily="34" charset="0"/>
              </a:rPr>
              <a:t>Accessible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latin typeface="Century Gothic" panose="020B0502020202020204" pitchFamily="34" charset="0"/>
              </a:rPr>
              <a:t>Connection</a:t>
            </a:r>
          </a:p>
          <a:p>
            <a:pPr algn="ctr"/>
            <a:endParaRPr lang="en-US" sz="7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45B48FC3-878C-A74F-AC7D-A31ABC58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5DEBC1-9244-6843-9A68-6B10F40912DA}"/>
              </a:ext>
            </a:extLst>
          </p:cNvPr>
          <p:cNvSpPr txBox="1"/>
          <p:nvPr/>
        </p:nvSpPr>
        <p:spPr>
          <a:xfrm>
            <a:off x="148281" y="-721025"/>
            <a:ext cx="11994292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Become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latin typeface="Century Gothic" panose="020B0502020202020204" pitchFamily="34" charset="0"/>
              </a:rPr>
              <a:t>Learn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latin typeface="Century Gothic" panose="020B0502020202020204" pitchFamily="34" charset="0"/>
              </a:rPr>
              <a:t>Develop</a:t>
            </a:r>
          </a:p>
          <a:p>
            <a:pPr algn="ctr"/>
            <a:r>
              <a:rPr lang="en-US" sz="6800" dirty="0">
                <a:solidFill>
                  <a:schemeClr val="bg1"/>
                </a:solidFill>
                <a:latin typeface="Century Gothic" panose="020B0502020202020204" pitchFamily="34" charset="0"/>
              </a:rPr>
              <a:t>Courses/intentional growth</a:t>
            </a:r>
          </a:p>
          <a:p>
            <a:pPr algn="ctr"/>
            <a:endParaRPr lang="en-US" sz="7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06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19861</TotalTime>
  <Words>928</Words>
  <Application>Microsoft Macintosh PowerPoint</Application>
  <PresentationFormat>Widescreen</PresentationFormat>
  <Paragraphs>221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Adam Clewer</cp:lastModifiedBy>
  <cp:revision>237</cp:revision>
  <dcterms:created xsi:type="dcterms:W3CDTF">2019-01-31T18:54:56Z</dcterms:created>
  <dcterms:modified xsi:type="dcterms:W3CDTF">2020-02-26T19:12:59Z</dcterms:modified>
</cp:coreProperties>
</file>