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6" r:id="rId5"/>
    <p:sldId id="272" r:id="rId6"/>
    <p:sldId id="263" r:id="rId7"/>
    <p:sldId id="265" r:id="rId8"/>
    <p:sldId id="276" r:id="rId9"/>
    <p:sldId id="262" r:id="rId10"/>
    <p:sldId id="277" r:id="rId11"/>
    <p:sldId id="260" r:id="rId12"/>
    <p:sldId id="258" r:id="rId13"/>
    <p:sldId id="259" r:id="rId14"/>
    <p:sldId id="267" r:id="rId15"/>
    <p:sldId id="275" r:id="rId16"/>
    <p:sldId id="27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B35C8E-8555-4399-A8FF-CC24EA8183C1}" v="134" dt="2020-01-26T01:40:30.1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96357" autoAdjust="0"/>
  </p:normalViewPr>
  <p:slideViewPr>
    <p:cSldViewPr snapToGrid="0">
      <p:cViewPr varScale="1">
        <p:scale>
          <a:sx n="110" d="100"/>
          <a:sy n="110" d="100"/>
        </p:scale>
        <p:origin x="56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1EDD2-6393-4BFA-86C7-44DE71D9EA31}" type="datetimeFigureOut">
              <a:rPr lang="en-US" smtClean="0"/>
              <a:t>1/25/2020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F3E56B-3B6A-4255-962D-5BC401A3756C}" type="slidenum">
              <a:rPr lang="en-US" smtClean="0"/>
              <a:t>‹#›</a:t>
            </a:fld>
            <a:endParaRPr lang="en-US"/>
          </a:p>
        </p:txBody>
      </p:sp>
    </p:spTree>
    <p:extLst>
      <p:ext uri="{BB962C8B-B14F-4D97-AF65-F5344CB8AC3E}">
        <p14:creationId xmlns:p14="http://schemas.microsoft.com/office/powerpoint/2010/main" val="4220455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C482DA-41AD-420D-B878-6B9E75F8FB0B}"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D5EC8-8F7D-4EDC-A15B-D08A8421DB40}" type="slidenum">
              <a:rPr lang="en-US" smtClean="0"/>
              <a:t>‹#›</a:t>
            </a:fld>
            <a:endParaRPr lang="en-US"/>
          </a:p>
        </p:txBody>
      </p:sp>
    </p:spTree>
    <p:extLst>
      <p:ext uri="{BB962C8B-B14F-4D97-AF65-F5344CB8AC3E}">
        <p14:creationId xmlns:p14="http://schemas.microsoft.com/office/powerpoint/2010/main" val="1688650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C482DA-41AD-420D-B878-6B9E75F8FB0B}"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D5EC8-8F7D-4EDC-A15B-D08A8421DB40}" type="slidenum">
              <a:rPr lang="en-US" smtClean="0"/>
              <a:t>‹#›</a:t>
            </a:fld>
            <a:endParaRPr lang="en-US"/>
          </a:p>
        </p:txBody>
      </p:sp>
    </p:spTree>
    <p:extLst>
      <p:ext uri="{BB962C8B-B14F-4D97-AF65-F5344CB8AC3E}">
        <p14:creationId xmlns:p14="http://schemas.microsoft.com/office/powerpoint/2010/main" val="1995792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C482DA-41AD-420D-B878-6B9E75F8FB0B}"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D5EC8-8F7D-4EDC-A15B-D08A8421DB40}" type="slidenum">
              <a:rPr lang="en-US" smtClean="0"/>
              <a:t>‹#›</a:t>
            </a:fld>
            <a:endParaRPr lang="en-US"/>
          </a:p>
        </p:txBody>
      </p:sp>
    </p:spTree>
    <p:extLst>
      <p:ext uri="{BB962C8B-B14F-4D97-AF65-F5344CB8AC3E}">
        <p14:creationId xmlns:p14="http://schemas.microsoft.com/office/powerpoint/2010/main" val="1827846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C482DA-41AD-420D-B878-6B9E75F8FB0B}"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D5EC8-8F7D-4EDC-A15B-D08A8421DB40}" type="slidenum">
              <a:rPr lang="en-US" smtClean="0"/>
              <a:t>‹#›</a:t>
            </a:fld>
            <a:endParaRPr lang="en-US"/>
          </a:p>
        </p:txBody>
      </p:sp>
    </p:spTree>
    <p:extLst>
      <p:ext uri="{BB962C8B-B14F-4D97-AF65-F5344CB8AC3E}">
        <p14:creationId xmlns:p14="http://schemas.microsoft.com/office/powerpoint/2010/main" val="1282372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C482DA-41AD-420D-B878-6B9E75F8FB0B}"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4D5EC8-8F7D-4EDC-A15B-D08A8421DB40}" type="slidenum">
              <a:rPr lang="en-US" smtClean="0"/>
              <a:t>‹#›</a:t>
            </a:fld>
            <a:endParaRPr lang="en-US"/>
          </a:p>
        </p:txBody>
      </p:sp>
    </p:spTree>
    <p:extLst>
      <p:ext uri="{BB962C8B-B14F-4D97-AF65-F5344CB8AC3E}">
        <p14:creationId xmlns:p14="http://schemas.microsoft.com/office/powerpoint/2010/main" val="4101784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C482DA-41AD-420D-B878-6B9E75F8FB0B}"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4D5EC8-8F7D-4EDC-A15B-D08A8421DB40}" type="slidenum">
              <a:rPr lang="en-US" smtClean="0"/>
              <a:t>‹#›</a:t>
            </a:fld>
            <a:endParaRPr lang="en-US"/>
          </a:p>
        </p:txBody>
      </p:sp>
    </p:spTree>
    <p:extLst>
      <p:ext uri="{BB962C8B-B14F-4D97-AF65-F5344CB8AC3E}">
        <p14:creationId xmlns:p14="http://schemas.microsoft.com/office/powerpoint/2010/main" val="256727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C482DA-41AD-420D-B878-6B9E75F8FB0B}" type="datetimeFigureOut">
              <a:rPr lang="en-US" smtClean="0"/>
              <a:t>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4D5EC8-8F7D-4EDC-A15B-D08A8421DB40}" type="slidenum">
              <a:rPr lang="en-US" smtClean="0"/>
              <a:t>‹#›</a:t>
            </a:fld>
            <a:endParaRPr lang="en-US"/>
          </a:p>
        </p:txBody>
      </p:sp>
    </p:spTree>
    <p:extLst>
      <p:ext uri="{BB962C8B-B14F-4D97-AF65-F5344CB8AC3E}">
        <p14:creationId xmlns:p14="http://schemas.microsoft.com/office/powerpoint/2010/main" val="4178086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C482DA-41AD-420D-B878-6B9E75F8FB0B}" type="datetimeFigureOut">
              <a:rPr lang="en-US" smtClean="0"/>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4D5EC8-8F7D-4EDC-A15B-D08A8421DB40}" type="slidenum">
              <a:rPr lang="en-US" smtClean="0"/>
              <a:t>‹#›</a:t>
            </a:fld>
            <a:endParaRPr lang="en-US"/>
          </a:p>
        </p:txBody>
      </p:sp>
    </p:spTree>
    <p:extLst>
      <p:ext uri="{BB962C8B-B14F-4D97-AF65-F5344CB8AC3E}">
        <p14:creationId xmlns:p14="http://schemas.microsoft.com/office/powerpoint/2010/main" val="363383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482DA-41AD-420D-B878-6B9E75F8FB0B}" type="datetimeFigureOut">
              <a:rPr lang="en-US" smtClean="0"/>
              <a:t>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4D5EC8-8F7D-4EDC-A15B-D08A8421DB40}" type="slidenum">
              <a:rPr lang="en-US" smtClean="0"/>
              <a:t>‹#›</a:t>
            </a:fld>
            <a:endParaRPr lang="en-US"/>
          </a:p>
        </p:txBody>
      </p:sp>
    </p:spTree>
    <p:extLst>
      <p:ext uri="{BB962C8B-B14F-4D97-AF65-F5344CB8AC3E}">
        <p14:creationId xmlns:p14="http://schemas.microsoft.com/office/powerpoint/2010/main" val="3595829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C482DA-41AD-420D-B878-6B9E75F8FB0B}"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4D5EC8-8F7D-4EDC-A15B-D08A8421DB40}" type="slidenum">
              <a:rPr lang="en-US" smtClean="0"/>
              <a:t>‹#›</a:t>
            </a:fld>
            <a:endParaRPr lang="en-US"/>
          </a:p>
        </p:txBody>
      </p:sp>
    </p:spTree>
    <p:extLst>
      <p:ext uri="{BB962C8B-B14F-4D97-AF65-F5344CB8AC3E}">
        <p14:creationId xmlns:p14="http://schemas.microsoft.com/office/powerpoint/2010/main" val="3084360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C482DA-41AD-420D-B878-6B9E75F8FB0B}"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4D5EC8-8F7D-4EDC-A15B-D08A8421DB40}" type="slidenum">
              <a:rPr lang="en-US" smtClean="0"/>
              <a:t>‹#›</a:t>
            </a:fld>
            <a:endParaRPr lang="en-US"/>
          </a:p>
        </p:txBody>
      </p:sp>
    </p:spTree>
    <p:extLst>
      <p:ext uri="{BB962C8B-B14F-4D97-AF65-F5344CB8AC3E}">
        <p14:creationId xmlns:p14="http://schemas.microsoft.com/office/powerpoint/2010/main" val="3490122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C482DA-41AD-420D-B878-6B9E75F8FB0B}" type="datetimeFigureOut">
              <a:rPr lang="en-US" smtClean="0"/>
              <a:t>1/25/2020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D5EC8-8F7D-4EDC-A15B-D08A8421DB40}" type="slidenum">
              <a:rPr lang="en-US" smtClean="0"/>
              <a:t>‹#›</a:t>
            </a:fld>
            <a:endParaRPr lang="en-US"/>
          </a:p>
        </p:txBody>
      </p:sp>
    </p:spTree>
    <p:extLst>
      <p:ext uri="{BB962C8B-B14F-4D97-AF65-F5344CB8AC3E}">
        <p14:creationId xmlns:p14="http://schemas.microsoft.com/office/powerpoint/2010/main" val="71284559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E2677-D0D7-4591-862A-BBA672CC8978}"/>
              </a:ext>
            </a:extLst>
          </p:cNvPr>
          <p:cNvSpPr>
            <a:spLocks noGrp="1"/>
          </p:cNvSpPr>
          <p:nvPr>
            <p:ph type="ctrTitle"/>
          </p:nvPr>
        </p:nvSpPr>
        <p:spPr/>
        <p:txBody>
          <a:bodyPr>
            <a:normAutofit/>
          </a:bodyPr>
          <a:lstStyle/>
          <a:p>
            <a:r>
              <a:rPr lang="en-US" sz="8000" dirty="0"/>
              <a:t>FAITH TRIP</a:t>
            </a:r>
          </a:p>
        </p:txBody>
      </p:sp>
      <p:sp>
        <p:nvSpPr>
          <p:cNvPr id="3" name="Subtitle 2">
            <a:extLst>
              <a:ext uri="{FF2B5EF4-FFF2-40B4-BE49-F238E27FC236}">
                <a16:creationId xmlns:a16="http://schemas.microsoft.com/office/drawing/2014/main" id="{87935A49-AAA7-4702-9DB1-66BFC8E9B410}"/>
              </a:ext>
            </a:extLst>
          </p:cNvPr>
          <p:cNvSpPr>
            <a:spLocks noGrp="1"/>
          </p:cNvSpPr>
          <p:nvPr>
            <p:ph type="subTitle" idx="1"/>
          </p:nvPr>
        </p:nvSpPr>
        <p:spPr/>
        <p:txBody>
          <a:bodyPr/>
          <a:lstStyle/>
          <a:p>
            <a:r>
              <a:rPr lang="en-US" dirty="0"/>
              <a:t>JOSHUA 1-6</a:t>
            </a:r>
          </a:p>
          <a:p>
            <a:r>
              <a:rPr lang="en-US" dirty="0"/>
              <a:t>MATTHEW 10</a:t>
            </a:r>
          </a:p>
          <a:p>
            <a:endParaRPr lang="en-US" dirty="0"/>
          </a:p>
        </p:txBody>
      </p:sp>
    </p:spTree>
    <p:extLst>
      <p:ext uri="{BB962C8B-B14F-4D97-AF65-F5344CB8AC3E}">
        <p14:creationId xmlns:p14="http://schemas.microsoft.com/office/powerpoint/2010/main" val="4126175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759D7-793B-4DAE-9A3C-AAFA9647D7F9}"/>
              </a:ext>
            </a:extLst>
          </p:cNvPr>
          <p:cNvSpPr>
            <a:spLocks noGrp="1"/>
          </p:cNvSpPr>
          <p:nvPr>
            <p:ph type="title"/>
          </p:nvPr>
        </p:nvSpPr>
        <p:spPr/>
        <p:txBody>
          <a:bodyPr/>
          <a:lstStyle/>
          <a:p>
            <a:r>
              <a:rPr lang="en-US" dirty="0"/>
              <a:t>JOSHUA 6:1-5</a:t>
            </a:r>
          </a:p>
        </p:txBody>
      </p:sp>
      <p:sp>
        <p:nvSpPr>
          <p:cNvPr id="3" name="Content Placeholder 2">
            <a:extLst>
              <a:ext uri="{FF2B5EF4-FFF2-40B4-BE49-F238E27FC236}">
                <a16:creationId xmlns:a16="http://schemas.microsoft.com/office/drawing/2014/main" id="{B0B0D1A7-018F-4B1F-B043-172CEA26BB44}"/>
              </a:ext>
            </a:extLst>
          </p:cNvPr>
          <p:cNvSpPr>
            <a:spLocks noGrp="1"/>
          </p:cNvSpPr>
          <p:nvPr>
            <p:ph idx="1"/>
          </p:nvPr>
        </p:nvSpPr>
        <p:spPr/>
        <p:txBody>
          <a:bodyPr>
            <a:normAutofit/>
          </a:bodyPr>
          <a:lstStyle/>
          <a:p>
            <a:pPr marL="0" indent="0">
              <a:buNone/>
            </a:pPr>
            <a:r>
              <a:rPr lang="en-US" sz="4400" dirty="0"/>
              <a:t>5 When you hear the priests give one long blast on the rams’ horns, have all the people shout as loud as they can. Then the walls of the town will collapse, and the people can charge straight into the town.”</a:t>
            </a:r>
          </a:p>
        </p:txBody>
      </p:sp>
    </p:spTree>
    <p:extLst>
      <p:ext uri="{BB962C8B-B14F-4D97-AF65-F5344CB8AC3E}">
        <p14:creationId xmlns:p14="http://schemas.microsoft.com/office/powerpoint/2010/main" val="3181892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B39B3BEE-648E-4C23-80F5-9EAF78C710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59" t="31841" r="24012" b="4065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276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96A360A-6C0A-4059-BA69-AD169757AE22}"/>
              </a:ext>
            </a:extLst>
          </p:cNvPr>
          <p:cNvSpPr>
            <a:spLocks noGrp="1"/>
          </p:cNvSpPr>
          <p:nvPr>
            <p:ph idx="1"/>
          </p:nvPr>
        </p:nvSpPr>
        <p:spPr>
          <a:xfrm>
            <a:off x="838200" y="928688"/>
            <a:ext cx="10515600" cy="3557587"/>
          </a:xfrm>
        </p:spPr>
        <p:txBody>
          <a:bodyPr>
            <a:noAutofit/>
          </a:bodyPr>
          <a:lstStyle/>
          <a:p>
            <a:r>
              <a:rPr lang="en-US" sz="5400" dirty="0">
                <a:solidFill>
                  <a:schemeClr val="tx1">
                    <a:lumMod val="75000"/>
                  </a:schemeClr>
                </a:solidFill>
              </a:rPr>
              <a:t>It’s a process, but you’re never alone</a:t>
            </a:r>
          </a:p>
          <a:p>
            <a:r>
              <a:rPr lang="en-US" sz="5400" dirty="0">
                <a:solidFill>
                  <a:schemeClr val="tx1">
                    <a:lumMod val="75000"/>
                  </a:schemeClr>
                </a:solidFill>
              </a:rPr>
              <a:t>When He calls you, it may confound you</a:t>
            </a:r>
          </a:p>
          <a:p>
            <a:r>
              <a:rPr lang="en-US" sz="5400" dirty="0"/>
              <a:t>Saying yes in the impossible invites the miraculous</a:t>
            </a:r>
          </a:p>
        </p:txBody>
      </p:sp>
    </p:spTree>
    <p:extLst>
      <p:ext uri="{BB962C8B-B14F-4D97-AF65-F5344CB8AC3E}">
        <p14:creationId xmlns:p14="http://schemas.microsoft.com/office/powerpoint/2010/main" val="2187586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759D7-793B-4DAE-9A3C-AAFA9647D7F9}"/>
              </a:ext>
            </a:extLst>
          </p:cNvPr>
          <p:cNvSpPr>
            <a:spLocks noGrp="1"/>
          </p:cNvSpPr>
          <p:nvPr>
            <p:ph type="title"/>
          </p:nvPr>
        </p:nvSpPr>
        <p:spPr/>
        <p:txBody>
          <a:bodyPr/>
          <a:lstStyle/>
          <a:p>
            <a:r>
              <a:rPr lang="en-US" dirty="0"/>
              <a:t>MATTHEW 10:7-8 NLT</a:t>
            </a:r>
          </a:p>
        </p:txBody>
      </p:sp>
      <p:sp>
        <p:nvSpPr>
          <p:cNvPr id="3" name="Content Placeholder 2">
            <a:extLst>
              <a:ext uri="{FF2B5EF4-FFF2-40B4-BE49-F238E27FC236}">
                <a16:creationId xmlns:a16="http://schemas.microsoft.com/office/drawing/2014/main" id="{B0B0D1A7-018F-4B1F-B043-172CEA26BB44}"/>
              </a:ext>
            </a:extLst>
          </p:cNvPr>
          <p:cNvSpPr>
            <a:spLocks noGrp="1"/>
          </p:cNvSpPr>
          <p:nvPr>
            <p:ph idx="1"/>
          </p:nvPr>
        </p:nvSpPr>
        <p:spPr/>
        <p:txBody>
          <a:bodyPr>
            <a:normAutofit/>
          </a:bodyPr>
          <a:lstStyle/>
          <a:p>
            <a:pPr marL="0" indent="0">
              <a:buNone/>
            </a:pPr>
            <a:r>
              <a:rPr lang="en-US" sz="4400" dirty="0"/>
              <a:t>7 Go and announce to them that the Kingdom of Heaven is near. 8 Heal the sick, raise the dead, cure those with leprosy, and cast out demons. Give as freely as you have received!</a:t>
            </a:r>
          </a:p>
        </p:txBody>
      </p:sp>
    </p:spTree>
    <p:extLst>
      <p:ext uri="{BB962C8B-B14F-4D97-AF65-F5344CB8AC3E}">
        <p14:creationId xmlns:p14="http://schemas.microsoft.com/office/powerpoint/2010/main" val="2017187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834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32AEB75-C404-46BD-8689-235A40598FEB}"/>
              </a:ext>
            </a:extLst>
          </p:cNvPr>
          <p:cNvSpPr>
            <a:spLocks noGrp="1"/>
          </p:cNvSpPr>
          <p:nvPr>
            <p:ph idx="1"/>
          </p:nvPr>
        </p:nvSpPr>
        <p:spPr>
          <a:xfrm>
            <a:off x="838200" y="1700212"/>
            <a:ext cx="10515600" cy="4029075"/>
          </a:xfrm>
        </p:spPr>
        <p:txBody>
          <a:bodyPr>
            <a:noAutofit/>
          </a:bodyPr>
          <a:lstStyle/>
          <a:p>
            <a:pPr marL="0" indent="0" algn="ctr">
              <a:buNone/>
            </a:pPr>
            <a:r>
              <a:rPr lang="en-US" sz="9600" dirty="0"/>
              <a:t>Wait, you want me to do </a:t>
            </a:r>
            <a:r>
              <a:rPr lang="en-US" sz="9600" b="1" i="1" dirty="0"/>
              <a:t>what?</a:t>
            </a:r>
          </a:p>
        </p:txBody>
      </p:sp>
    </p:spTree>
    <p:extLst>
      <p:ext uri="{BB962C8B-B14F-4D97-AF65-F5344CB8AC3E}">
        <p14:creationId xmlns:p14="http://schemas.microsoft.com/office/powerpoint/2010/main" val="619434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9B7ABB5-E99A-4D09-A432-4C74204291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584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032232D-2A3A-4FCD-9701-14937EE73E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70" b="26585"/>
          <a:stretch/>
        </p:blipFill>
        <p:spPr bwMode="auto">
          <a:xfrm>
            <a:off x="2511425" y="-1"/>
            <a:ext cx="716915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930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96A360A-6C0A-4059-BA69-AD169757AE22}"/>
              </a:ext>
            </a:extLst>
          </p:cNvPr>
          <p:cNvSpPr>
            <a:spLocks noGrp="1"/>
          </p:cNvSpPr>
          <p:nvPr>
            <p:ph idx="1"/>
          </p:nvPr>
        </p:nvSpPr>
        <p:spPr>
          <a:xfrm>
            <a:off x="838200" y="928688"/>
            <a:ext cx="10515600" cy="3557587"/>
          </a:xfrm>
        </p:spPr>
        <p:txBody>
          <a:bodyPr>
            <a:noAutofit/>
          </a:bodyPr>
          <a:lstStyle/>
          <a:p>
            <a:r>
              <a:rPr lang="en-US" sz="5400" dirty="0"/>
              <a:t>It’s a process, but you’re never alone</a:t>
            </a:r>
          </a:p>
        </p:txBody>
      </p:sp>
    </p:spTree>
    <p:extLst>
      <p:ext uri="{BB962C8B-B14F-4D97-AF65-F5344CB8AC3E}">
        <p14:creationId xmlns:p14="http://schemas.microsoft.com/office/powerpoint/2010/main" val="2874741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759D7-793B-4DAE-9A3C-AAFA9647D7F9}"/>
              </a:ext>
            </a:extLst>
          </p:cNvPr>
          <p:cNvSpPr>
            <a:spLocks noGrp="1"/>
          </p:cNvSpPr>
          <p:nvPr>
            <p:ph type="title"/>
          </p:nvPr>
        </p:nvSpPr>
        <p:spPr/>
        <p:txBody>
          <a:bodyPr/>
          <a:lstStyle/>
          <a:p>
            <a:r>
              <a:rPr lang="en-US" dirty="0"/>
              <a:t>JOSHUA 1:1-6</a:t>
            </a:r>
          </a:p>
        </p:txBody>
      </p:sp>
      <p:sp>
        <p:nvSpPr>
          <p:cNvPr id="3" name="Content Placeholder 2">
            <a:extLst>
              <a:ext uri="{FF2B5EF4-FFF2-40B4-BE49-F238E27FC236}">
                <a16:creationId xmlns:a16="http://schemas.microsoft.com/office/drawing/2014/main" id="{B0B0D1A7-018F-4B1F-B043-172CEA26BB44}"/>
              </a:ext>
            </a:extLst>
          </p:cNvPr>
          <p:cNvSpPr>
            <a:spLocks noGrp="1"/>
          </p:cNvSpPr>
          <p:nvPr>
            <p:ph idx="1"/>
          </p:nvPr>
        </p:nvSpPr>
        <p:spPr/>
        <p:txBody>
          <a:bodyPr>
            <a:normAutofit/>
          </a:bodyPr>
          <a:lstStyle/>
          <a:p>
            <a:pPr marL="0" indent="0">
              <a:buNone/>
            </a:pPr>
            <a:r>
              <a:rPr lang="en-US" sz="4400" b="1" i="1" dirty="0"/>
              <a:t>5 No one will be able to stand against you as long as you live. For I will be with you as I was with Moses. I will not fail you or abandon you. 6 “Be strong and courageous, for you are the one who will lead these people to possess all the land I swore to their ancestors I would give them. </a:t>
            </a:r>
          </a:p>
        </p:txBody>
      </p:sp>
    </p:spTree>
    <p:extLst>
      <p:ext uri="{BB962C8B-B14F-4D97-AF65-F5344CB8AC3E}">
        <p14:creationId xmlns:p14="http://schemas.microsoft.com/office/powerpoint/2010/main" val="455330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96A360A-6C0A-4059-BA69-AD169757AE22}"/>
              </a:ext>
            </a:extLst>
          </p:cNvPr>
          <p:cNvSpPr>
            <a:spLocks noGrp="1"/>
          </p:cNvSpPr>
          <p:nvPr>
            <p:ph idx="1"/>
          </p:nvPr>
        </p:nvSpPr>
        <p:spPr>
          <a:xfrm>
            <a:off x="838200" y="928688"/>
            <a:ext cx="10515600" cy="3557587"/>
          </a:xfrm>
        </p:spPr>
        <p:txBody>
          <a:bodyPr>
            <a:noAutofit/>
          </a:bodyPr>
          <a:lstStyle/>
          <a:p>
            <a:r>
              <a:rPr lang="en-US" sz="5400" dirty="0">
                <a:solidFill>
                  <a:schemeClr val="tx1">
                    <a:lumMod val="75000"/>
                  </a:schemeClr>
                </a:solidFill>
              </a:rPr>
              <a:t>It’s a process, but you’re never alone</a:t>
            </a:r>
          </a:p>
          <a:p>
            <a:r>
              <a:rPr lang="en-US" sz="5400" dirty="0"/>
              <a:t>When He calls you, it may confound you</a:t>
            </a:r>
          </a:p>
        </p:txBody>
      </p:sp>
    </p:spTree>
    <p:extLst>
      <p:ext uri="{BB962C8B-B14F-4D97-AF65-F5344CB8AC3E}">
        <p14:creationId xmlns:p14="http://schemas.microsoft.com/office/powerpoint/2010/main" val="3834448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759D7-793B-4DAE-9A3C-AAFA9647D7F9}"/>
              </a:ext>
            </a:extLst>
          </p:cNvPr>
          <p:cNvSpPr>
            <a:spLocks noGrp="1"/>
          </p:cNvSpPr>
          <p:nvPr>
            <p:ph type="title"/>
          </p:nvPr>
        </p:nvSpPr>
        <p:spPr/>
        <p:txBody>
          <a:bodyPr/>
          <a:lstStyle/>
          <a:p>
            <a:r>
              <a:rPr lang="en-US" dirty="0"/>
              <a:t>JOSHUA 6:1-5 NLT</a:t>
            </a:r>
          </a:p>
        </p:txBody>
      </p:sp>
      <p:sp>
        <p:nvSpPr>
          <p:cNvPr id="3" name="Content Placeholder 2">
            <a:extLst>
              <a:ext uri="{FF2B5EF4-FFF2-40B4-BE49-F238E27FC236}">
                <a16:creationId xmlns:a16="http://schemas.microsoft.com/office/drawing/2014/main" id="{B0B0D1A7-018F-4B1F-B043-172CEA26BB44}"/>
              </a:ext>
            </a:extLst>
          </p:cNvPr>
          <p:cNvSpPr>
            <a:spLocks noGrp="1"/>
          </p:cNvSpPr>
          <p:nvPr>
            <p:ph idx="1"/>
          </p:nvPr>
        </p:nvSpPr>
        <p:spPr/>
        <p:txBody>
          <a:bodyPr>
            <a:normAutofit/>
          </a:bodyPr>
          <a:lstStyle/>
          <a:p>
            <a:pPr marL="0" indent="0">
              <a:buNone/>
            </a:pPr>
            <a:r>
              <a:rPr lang="en-US" sz="4400" dirty="0"/>
              <a:t>1 Now the gates of Jericho were tightly shut because the people were afraid of the Israelites. No one was allowed to go out or in. 2 But the LORD said to Joshua, “I have given you Jericho, its king, and all its strong warriors.</a:t>
            </a:r>
          </a:p>
        </p:txBody>
      </p:sp>
    </p:spTree>
    <p:extLst>
      <p:ext uri="{BB962C8B-B14F-4D97-AF65-F5344CB8AC3E}">
        <p14:creationId xmlns:p14="http://schemas.microsoft.com/office/powerpoint/2010/main" val="2659014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759D7-793B-4DAE-9A3C-AAFA9647D7F9}"/>
              </a:ext>
            </a:extLst>
          </p:cNvPr>
          <p:cNvSpPr>
            <a:spLocks noGrp="1"/>
          </p:cNvSpPr>
          <p:nvPr>
            <p:ph type="title"/>
          </p:nvPr>
        </p:nvSpPr>
        <p:spPr/>
        <p:txBody>
          <a:bodyPr/>
          <a:lstStyle/>
          <a:p>
            <a:r>
              <a:rPr lang="en-US" dirty="0"/>
              <a:t>JOSHUA 6:1-5</a:t>
            </a:r>
          </a:p>
        </p:txBody>
      </p:sp>
      <p:sp>
        <p:nvSpPr>
          <p:cNvPr id="3" name="Content Placeholder 2">
            <a:extLst>
              <a:ext uri="{FF2B5EF4-FFF2-40B4-BE49-F238E27FC236}">
                <a16:creationId xmlns:a16="http://schemas.microsoft.com/office/drawing/2014/main" id="{B0B0D1A7-018F-4B1F-B043-172CEA26BB44}"/>
              </a:ext>
            </a:extLst>
          </p:cNvPr>
          <p:cNvSpPr>
            <a:spLocks noGrp="1"/>
          </p:cNvSpPr>
          <p:nvPr>
            <p:ph idx="1"/>
          </p:nvPr>
        </p:nvSpPr>
        <p:spPr/>
        <p:txBody>
          <a:bodyPr>
            <a:normAutofit/>
          </a:bodyPr>
          <a:lstStyle/>
          <a:p>
            <a:pPr marL="0" indent="0">
              <a:buNone/>
            </a:pPr>
            <a:r>
              <a:rPr lang="en-US" sz="4400" dirty="0"/>
              <a:t>3 You and your fighting men should march around the town once a day for six days. 4 Seven priests will walk ahead of the Ark, each carrying a ram’s horn. On the seventh day you are to march around the town seven times, with the priests blowing the horns.</a:t>
            </a:r>
          </a:p>
        </p:txBody>
      </p:sp>
    </p:spTree>
    <p:extLst>
      <p:ext uri="{BB962C8B-B14F-4D97-AF65-F5344CB8AC3E}">
        <p14:creationId xmlns:p14="http://schemas.microsoft.com/office/powerpoint/2010/main" val="3502120180"/>
      </p:ext>
    </p:extLst>
  </p:cSld>
  <p:clrMapOvr>
    <a:masterClrMapping/>
  </p:clrMapOvr>
</p:sld>
</file>

<file path=ppt/theme/theme1.xml><?xml version="1.0" encoding="utf-8"?>
<a:theme xmlns:a="http://schemas.openxmlformats.org/drawingml/2006/main" name="Office Theme">
  <a:themeElements>
    <a:clrScheme name="pw Color Theme">
      <a:dk1>
        <a:srgbClr val="000000"/>
      </a:dk1>
      <a:lt1>
        <a:srgbClr val="FFFFFF"/>
      </a:lt1>
      <a:dk2>
        <a:srgbClr val="4D4D4F"/>
      </a:dk2>
      <a:lt2>
        <a:srgbClr val="E6E7E8"/>
      </a:lt2>
      <a:accent1>
        <a:srgbClr val="1818A5"/>
      </a:accent1>
      <a:accent2>
        <a:srgbClr val="139B7B"/>
      </a:accent2>
      <a:accent3>
        <a:srgbClr val="808C24"/>
      </a:accent3>
      <a:accent4>
        <a:srgbClr val="6638BD"/>
      </a:accent4>
      <a:accent5>
        <a:srgbClr val="F7CD0F"/>
      </a:accent5>
      <a:accent6>
        <a:srgbClr val="FF4635"/>
      </a:accent6>
      <a:hlink>
        <a:srgbClr val="000000"/>
      </a:hlink>
      <a:folHlink>
        <a:srgbClr val="0000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444EB2D4756143980EE9D3A966DD4B" ma:contentTypeVersion="13" ma:contentTypeDescription="Create a new document." ma:contentTypeScope="" ma:versionID="bbf081707e127161c1817cffbefceb2d">
  <xsd:schema xmlns:xsd="http://www.w3.org/2001/XMLSchema" xmlns:xs="http://www.w3.org/2001/XMLSchema" xmlns:p="http://schemas.microsoft.com/office/2006/metadata/properties" xmlns:ns3="947abe93-2251-421b-a8c0-7af118880f65" xmlns:ns4="320c4e21-d7db-48fb-a1c8-4cf1d80eba80" targetNamespace="http://schemas.microsoft.com/office/2006/metadata/properties" ma:root="true" ma:fieldsID="acef4a8c246151706cfcc307a6cc8a56" ns3:_="" ns4:_="">
    <xsd:import namespace="947abe93-2251-421b-a8c0-7af118880f65"/>
    <xsd:import namespace="320c4e21-d7db-48fb-a1c8-4cf1d80eba8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7abe93-2251-421b-a8c0-7af118880f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0c4e21-d7db-48fb-a1c8-4cf1d80eba8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2AB1BA-2936-475B-A506-892F7237CEF7}">
  <ds:schemaRefs>
    <ds:schemaRef ds:uri="http://schemas.microsoft.com/sharepoint/v3/contenttype/forms"/>
  </ds:schemaRefs>
</ds:datastoreItem>
</file>

<file path=customXml/itemProps2.xml><?xml version="1.0" encoding="utf-8"?>
<ds:datastoreItem xmlns:ds="http://schemas.openxmlformats.org/officeDocument/2006/customXml" ds:itemID="{22DEDD95-A981-4AF8-A31C-701E21BBBA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7abe93-2251-421b-a8c0-7af118880f65"/>
    <ds:schemaRef ds:uri="320c4e21-d7db-48fb-a1c8-4cf1d80eb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DE19DC-CE42-41A3-A533-582536E95A03}">
  <ds:schemaRefs>
    <ds:schemaRef ds:uri="http://schemas.openxmlformats.org/package/2006/metadata/core-properties"/>
    <ds:schemaRef ds:uri="http://purl.org/dc/dcmitype/"/>
    <ds:schemaRef ds:uri="http://purl.org/dc/terms/"/>
    <ds:schemaRef ds:uri="http://purl.org/dc/elements/1.1/"/>
    <ds:schemaRef ds:uri="http://schemas.microsoft.com/office/2006/documentManagement/types"/>
    <ds:schemaRef ds:uri="http://www.w3.org/XML/1998/namespace"/>
    <ds:schemaRef ds:uri="http://schemas.microsoft.com/office/infopath/2007/PartnerControls"/>
    <ds:schemaRef ds:uri="320c4e21-d7db-48fb-a1c8-4cf1d80eba80"/>
    <ds:schemaRef ds:uri="947abe93-2251-421b-a8c0-7af118880f6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512</TotalTime>
  <Words>340</Words>
  <Application>Microsoft Office PowerPoint</Application>
  <PresentationFormat>Widescreen</PresentationFormat>
  <Paragraphs>20</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Franklin Gothic Book</vt:lpstr>
      <vt:lpstr>Franklin Gothic Medium</vt:lpstr>
      <vt:lpstr>Office Theme</vt:lpstr>
      <vt:lpstr>FAITH TRIP</vt:lpstr>
      <vt:lpstr>PowerPoint Presentation</vt:lpstr>
      <vt:lpstr>PowerPoint Presentation</vt:lpstr>
      <vt:lpstr>PowerPoint Presentation</vt:lpstr>
      <vt:lpstr>PowerPoint Presentation</vt:lpstr>
      <vt:lpstr>JOSHUA 1:1-6</vt:lpstr>
      <vt:lpstr>PowerPoint Presentation</vt:lpstr>
      <vt:lpstr>JOSHUA 6:1-5 NLT</vt:lpstr>
      <vt:lpstr>JOSHUA 6:1-5</vt:lpstr>
      <vt:lpstr>JOSHUA 6:1-5</vt:lpstr>
      <vt:lpstr>PowerPoint Presentation</vt:lpstr>
      <vt:lpstr>PowerPoint Presentation</vt:lpstr>
      <vt:lpstr>MATTHEW 10:7-8 NLT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LEAPING IN FAITH</dc:title>
  <dc:creator>Cattaneo, Paul</dc:creator>
  <cp:lastModifiedBy>Cattaneo, Paul</cp:lastModifiedBy>
  <cp:revision>3</cp:revision>
  <dcterms:created xsi:type="dcterms:W3CDTF">2020-01-24T01:21:24Z</dcterms:created>
  <dcterms:modified xsi:type="dcterms:W3CDTF">2020-01-26T01:50:12Z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0x01010077444EB2D4756143980EE9D3A966DD4B</vt:lpwstr>
  </property>
</Properties>
</file>