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sldIdLst>
    <p:sldId id="256" r:id="rId2"/>
    <p:sldId id="258" r:id="rId3"/>
    <p:sldId id="259" r:id="rId4"/>
    <p:sldId id="260" r:id="rId5"/>
    <p:sldId id="261" r:id="rId6"/>
    <p:sldId id="262" r:id="rId7"/>
    <p:sldId id="265" r:id="rId8"/>
    <p:sldId id="266" r:id="rId9"/>
    <p:sldId id="264" r:id="rId10"/>
    <p:sldId id="268"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06"/>
    <p:restoredTop sz="94665"/>
  </p:normalViewPr>
  <p:slideViewPr>
    <p:cSldViewPr snapToGrid="0" snapToObjects="1">
      <p:cViewPr>
        <p:scale>
          <a:sx n="96" d="100"/>
          <a:sy n="96" d="100"/>
        </p:scale>
        <p:origin x="-248"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7099FB-9CEA-774B-A7CA-2390D677E485}" type="datetimeFigureOut">
              <a:rPr lang="en-US" smtClean="0"/>
              <a:t>10/24/18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072C1-9770-6C47-9378-6A692E7FB038}" type="slidenum">
              <a:rPr lang="en-US" smtClean="0"/>
              <a:t>‹#›</a:t>
            </a:fld>
            <a:endParaRPr lang="en-US"/>
          </a:p>
        </p:txBody>
      </p:sp>
    </p:spTree>
    <p:extLst>
      <p:ext uri="{BB962C8B-B14F-4D97-AF65-F5344CB8AC3E}">
        <p14:creationId xmlns:p14="http://schemas.microsoft.com/office/powerpoint/2010/main" val="2420154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7099FB-9CEA-774B-A7CA-2390D677E485}" type="datetimeFigureOut">
              <a:rPr lang="en-US" smtClean="0"/>
              <a:t>10/24/18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072C1-9770-6C47-9378-6A692E7FB038}" type="slidenum">
              <a:rPr lang="en-US" smtClean="0"/>
              <a:t>‹#›</a:t>
            </a:fld>
            <a:endParaRPr lang="en-US"/>
          </a:p>
        </p:txBody>
      </p:sp>
    </p:spTree>
    <p:extLst>
      <p:ext uri="{BB962C8B-B14F-4D97-AF65-F5344CB8AC3E}">
        <p14:creationId xmlns:p14="http://schemas.microsoft.com/office/powerpoint/2010/main" val="3886857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7099FB-9CEA-774B-A7CA-2390D677E485}" type="datetimeFigureOut">
              <a:rPr lang="en-US" smtClean="0"/>
              <a:t>10/24/18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072C1-9770-6C47-9378-6A692E7FB038}" type="slidenum">
              <a:rPr lang="en-US" smtClean="0"/>
              <a:t>‹#›</a:t>
            </a:fld>
            <a:endParaRPr lang="en-US"/>
          </a:p>
        </p:txBody>
      </p:sp>
    </p:spTree>
    <p:extLst>
      <p:ext uri="{BB962C8B-B14F-4D97-AF65-F5344CB8AC3E}">
        <p14:creationId xmlns:p14="http://schemas.microsoft.com/office/powerpoint/2010/main" val="51873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7099FB-9CEA-774B-A7CA-2390D677E485}" type="datetimeFigureOut">
              <a:rPr lang="en-US" smtClean="0"/>
              <a:t>10/24/18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072C1-9770-6C47-9378-6A692E7FB038}" type="slidenum">
              <a:rPr lang="en-US" smtClean="0"/>
              <a:t>‹#›</a:t>
            </a:fld>
            <a:endParaRPr lang="en-US"/>
          </a:p>
        </p:txBody>
      </p:sp>
    </p:spTree>
    <p:extLst>
      <p:ext uri="{BB962C8B-B14F-4D97-AF65-F5344CB8AC3E}">
        <p14:creationId xmlns:p14="http://schemas.microsoft.com/office/powerpoint/2010/main" val="4090564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7099FB-9CEA-774B-A7CA-2390D677E485}" type="datetimeFigureOut">
              <a:rPr lang="en-US" smtClean="0"/>
              <a:t>10/24/18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072C1-9770-6C47-9378-6A692E7FB038}" type="slidenum">
              <a:rPr lang="en-US" smtClean="0"/>
              <a:t>‹#›</a:t>
            </a:fld>
            <a:endParaRPr lang="en-US"/>
          </a:p>
        </p:txBody>
      </p:sp>
    </p:spTree>
    <p:extLst>
      <p:ext uri="{BB962C8B-B14F-4D97-AF65-F5344CB8AC3E}">
        <p14:creationId xmlns:p14="http://schemas.microsoft.com/office/powerpoint/2010/main" val="2267640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7099FB-9CEA-774B-A7CA-2390D677E485}" type="datetimeFigureOut">
              <a:rPr lang="en-US" smtClean="0"/>
              <a:t>10/24/18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6072C1-9770-6C47-9378-6A692E7FB038}" type="slidenum">
              <a:rPr lang="en-US" smtClean="0"/>
              <a:t>‹#›</a:t>
            </a:fld>
            <a:endParaRPr lang="en-US"/>
          </a:p>
        </p:txBody>
      </p:sp>
    </p:spTree>
    <p:extLst>
      <p:ext uri="{BB962C8B-B14F-4D97-AF65-F5344CB8AC3E}">
        <p14:creationId xmlns:p14="http://schemas.microsoft.com/office/powerpoint/2010/main" val="1243772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7099FB-9CEA-774B-A7CA-2390D677E485}" type="datetimeFigureOut">
              <a:rPr lang="en-US" smtClean="0"/>
              <a:t>10/24/18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6072C1-9770-6C47-9378-6A692E7FB038}" type="slidenum">
              <a:rPr lang="en-US" smtClean="0"/>
              <a:t>‹#›</a:t>
            </a:fld>
            <a:endParaRPr lang="en-US"/>
          </a:p>
        </p:txBody>
      </p:sp>
    </p:spTree>
    <p:extLst>
      <p:ext uri="{BB962C8B-B14F-4D97-AF65-F5344CB8AC3E}">
        <p14:creationId xmlns:p14="http://schemas.microsoft.com/office/powerpoint/2010/main" val="2973199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7099FB-9CEA-774B-A7CA-2390D677E485}" type="datetimeFigureOut">
              <a:rPr lang="en-US" smtClean="0"/>
              <a:t>10/24/18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6072C1-9770-6C47-9378-6A692E7FB038}" type="slidenum">
              <a:rPr lang="en-US" smtClean="0"/>
              <a:t>‹#›</a:t>
            </a:fld>
            <a:endParaRPr lang="en-US"/>
          </a:p>
        </p:txBody>
      </p:sp>
    </p:spTree>
    <p:extLst>
      <p:ext uri="{BB962C8B-B14F-4D97-AF65-F5344CB8AC3E}">
        <p14:creationId xmlns:p14="http://schemas.microsoft.com/office/powerpoint/2010/main" val="3913191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7099FB-9CEA-774B-A7CA-2390D677E485}" type="datetimeFigureOut">
              <a:rPr lang="en-US" smtClean="0"/>
              <a:t>10/24/18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6072C1-9770-6C47-9378-6A692E7FB038}" type="slidenum">
              <a:rPr lang="en-US" smtClean="0"/>
              <a:t>‹#›</a:t>
            </a:fld>
            <a:endParaRPr lang="en-US"/>
          </a:p>
        </p:txBody>
      </p:sp>
    </p:spTree>
    <p:extLst>
      <p:ext uri="{BB962C8B-B14F-4D97-AF65-F5344CB8AC3E}">
        <p14:creationId xmlns:p14="http://schemas.microsoft.com/office/powerpoint/2010/main" val="1666012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7099FB-9CEA-774B-A7CA-2390D677E485}" type="datetimeFigureOut">
              <a:rPr lang="en-US" smtClean="0"/>
              <a:t>10/24/18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6072C1-9770-6C47-9378-6A692E7FB038}" type="slidenum">
              <a:rPr lang="en-US" smtClean="0"/>
              <a:t>‹#›</a:t>
            </a:fld>
            <a:endParaRPr lang="en-US"/>
          </a:p>
        </p:txBody>
      </p:sp>
    </p:spTree>
    <p:extLst>
      <p:ext uri="{BB962C8B-B14F-4D97-AF65-F5344CB8AC3E}">
        <p14:creationId xmlns:p14="http://schemas.microsoft.com/office/powerpoint/2010/main" val="159459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7099FB-9CEA-774B-A7CA-2390D677E485}" type="datetimeFigureOut">
              <a:rPr lang="en-US" smtClean="0"/>
              <a:t>10/24/18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6072C1-9770-6C47-9378-6A692E7FB038}" type="slidenum">
              <a:rPr lang="en-US" smtClean="0"/>
              <a:t>‹#›</a:t>
            </a:fld>
            <a:endParaRPr lang="en-US"/>
          </a:p>
        </p:txBody>
      </p:sp>
    </p:spTree>
    <p:extLst>
      <p:ext uri="{BB962C8B-B14F-4D97-AF65-F5344CB8AC3E}">
        <p14:creationId xmlns:p14="http://schemas.microsoft.com/office/powerpoint/2010/main" val="1856681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7099FB-9CEA-774B-A7CA-2390D677E485}" type="datetimeFigureOut">
              <a:rPr lang="en-US" smtClean="0"/>
              <a:t>10/24/18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6072C1-9770-6C47-9378-6A692E7FB038}" type="slidenum">
              <a:rPr lang="en-US" smtClean="0"/>
              <a:t>‹#›</a:t>
            </a:fld>
            <a:endParaRPr lang="en-US"/>
          </a:p>
        </p:txBody>
      </p:sp>
    </p:spTree>
    <p:extLst>
      <p:ext uri="{BB962C8B-B14F-4D97-AF65-F5344CB8AC3E}">
        <p14:creationId xmlns:p14="http://schemas.microsoft.com/office/powerpoint/2010/main" val="2614474492"/>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creativecommons.org/licenses/by-nc/3.0/" TargetMode="External"/><Relationship Id="rId3" Type="http://schemas.openxmlformats.org/officeDocument/2006/relationships/hyperlink" Target="http://www.bodymindsoulspirit.com/100-most-inspirational-quotes-of-all-time/" TargetMode="External"/><Relationship Id="rId7" Type="http://schemas.openxmlformats.org/officeDocument/2006/relationships/hyperlink" Target="https://creativecommons.org/licenses/by-sa/3.0/" TargetMode="Externa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hyperlink" Target="http://i-live-in-a-barn.blogspot.com/2011/01/god.html" TargetMode="External"/><Relationship Id="rId5" Type="http://schemas.openxmlformats.org/officeDocument/2006/relationships/hyperlink" Target="https://creativecommons.org/licenses/by-nc-nd/3.0/" TargetMode="External"/><Relationship Id="rId4" Type="http://schemas.openxmlformats.org/officeDocument/2006/relationships/hyperlink" Target="http://keenawareness.blogspot.com/2013/03/towards-more-responsible-spirituality.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43">
            <a:extLst>
              <a:ext uri="{FF2B5EF4-FFF2-40B4-BE49-F238E27FC236}">
                <a16:creationId xmlns:a16="http://schemas.microsoft.com/office/drawing/2014/main" id="{53BB5D57-6178-4F62-B472-0312F6D95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6A69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descr="100 Most Inspirational Quotes Of All Time : Body, Mind ...">
            <a:extLst>
              <a:ext uri="{FF2B5EF4-FFF2-40B4-BE49-F238E27FC236}">
                <a16:creationId xmlns:a16="http://schemas.microsoft.com/office/drawing/2014/main" id="{3C5FB704-C3D8-A145-96BD-11A2A7802D80}"/>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t="27941" r="1" b="3944"/>
          <a:stretch/>
        </p:blipFill>
        <p:spPr>
          <a:xfrm>
            <a:off x="643467" y="643467"/>
            <a:ext cx="10905066" cy="5571066"/>
          </a:xfrm>
          <a:prstGeom prst="rect">
            <a:avLst/>
          </a:prstGeom>
        </p:spPr>
      </p:pic>
      <p:sp>
        <p:nvSpPr>
          <p:cNvPr id="45" name="Rectangle 45">
            <a:extLst>
              <a:ext uri="{FF2B5EF4-FFF2-40B4-BE49-F238E27FC236}">
                <a16:creationId xmlns:a16="http://schemas.microsoft.com/office/drawing/2014/main" id="{4C61BD32-7542-4D52-BA5A-3ADE869BF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B714735-44DF-1341-A145-35ADD694CFE1}"/>
              </a:ext>
            </a:extLst>
          </p:cNvPr>
          <p:cNvSpPr txBox="1"/>
          <p:nvPr/>
        </p:nvSpPr>
        <p:spPr>
          <a:xfrm>
            <a:off x="9732673" y="6870700"/>
            <a:ext cx="2459327"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keenawareness.blogspot.com/2013/03/towards-more-responsible-spirituality.html">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nc-nd/3.0/">
                  <a:extLst>
                    <a:ext uri="{A12FA001-AC4F-418D-AE19-62706E023703}">
                      <ahyp:hlinkClr xmlns:ahyp="http://schemas.microsoft.com/office/drawing/2018/hyperlinkcolor" val="tx"/>
                    </a:ext>
                  </a:extLst>
                </a:hlinkClick>
              </a:rPr>
              <a:t>CC BY-NC-ND</a:t>
            </a:r>
            <a:endParaRPr lang="en-US" sz="700">
              <a:solidFill>
                <a:srgbClr val="FFFFFF"/>
              </a:solidFill>
            </a:endParaRPr>
          </a:p>
        </p:txBody>
      </p:sp>
      <p:sp>
        <p:nvSpPr>
          <p:cNvPr id="14" name="TextBox 13">
            <a:extLst>
              <a:ext uri="{FF2B5EF4-FFF2-40B4-BE49-F238E27FC236}">
                <a16:creationId xmlns:a16="http://schemas.microsoft.com/office/drawing/2014/main" id="{F2692B49-DD58-194B-8C99-052464C52317}"/>
              </a:ext>
            </a:extLst>
          </p:cNvPr>
          <p:cNvSpPr txBox="1"/>
          <p:nvPr/>
        </p:nvSpPr>
        <p:spPr>
          <a:xfrm>
            <a:off x="7412931" y="6870700"/>
            <a:ext cx="2307042"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6" tooltip="http://i-live-in-a-barn.blogspot.com/2011/01/god.html">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7" tooltip="https://creativecommons.org/licenses/by-sa/3.0/">
                  <a:extLst>
                    <a:ext uri="{A12FA001-AC4F-418D-AE19-62706E023703}">
                      <ahyp:hlinkClr xmlns:ahyp="http://schemas.microsoft.com/office/drawing/2018/hyperlinkcolor" val="tx"/>
                    </a:ext>
                  </a:extLst>
                </a:hlinkClick>
              </a:rPr>
              <a:t>CC BY-SA</a:t>
            </a:r>
            <a:endParaRPr lang="en-US" sz="700">
              <a:solidFill>
                <a:srgbClr val="FFFFFF"/>
              </a:solidFill>
            </a:endParaRPr>
          </a:p>
        </p:txBody>
      </p:sp>
      <p:sp>
        <p:nvSpPr>
          <p:cNvPr id="19" name="TextBox 18">
            <a:extLst>
              <a:ext uri="{FF2B5EF4-FFF2-40B4-BE49-F238E27FC236}">
                <a16:creationId xmlns:a16="http://schemas.microsoft.com/office/drawing/2014/main" id="{42568943-5A1F-3042-B886-10D41A63840A}"/>
              </a:ext>
            </a:extLst>
          </p:cNvPr>
          <p:cNvSpPr txBox="1"/>
          <p:nvPr/>
        </p:nvSpPr>
        <p:spPr>
          <a:xfrm>
            <a:off x="5080365" y="6870700"/>
            <a:ext cx="2319866"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www.bodymindsoulspirit.com/100-most-inspirational-quotes-of-all-time/">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8" tooltip="https://creativecommons.org/licenses/by-nc/3.0/">
                  <a:extLst>
                    <a:ext uri="{A12FA001-AC4F-418D-AE19-62706E023703}">
                      <ahyp:hlinkClr xmlns:ahyp="http://schemas.microsoft.com/office/drawing/2018/hyperlinkcolor" val="tx"/>
                    </a:ext>
                  </a:extLst>
                </a:hlinkClick>
              </a:rPr>
              <a:t>CC BY-NC</a:t>
            </a:r>
            <a:endParaRPr lang="en-US" sz="700">
              <a:solidFill>
                <a:srgbClr val="FFFFFF"/>
              </a:solidFill>
            </a:endParaRPr>
          </a:p>
        </p:txBody>
      </p:sp>
      <p:sp>
        <p:nvSpPr>
          <p:cNvPr id="39" name="TextBox 38">
            <a:extLst>
              <a:ext uri="{FF2B5EF4-FFF2-40B4-BE49-F238E27FC236}">
                <a16:creationId xmlns:a16="http://schemas.microsoft.com/office/drawing/2014/main" id="{0065513C-E292-EC47-B7BE-C80E34FB45DA}"/>
              </a:ext>
            </a:extLst>
          </p:cNvPr>
          <p:cNvSpPr txBox="1"/>
          <p:nvPr/>
        </p:nvSpPr>
        <p:spPr>
          <a:xfrm>
            <a:off x="2747799" y="6870700"/>
            <a:ext cx="2319866"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www.bodymindsoulspirit.com/100-most-inspirational-quotes-of-all-time/">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8" tooltip="https://creativecommons.org/licenses/by-nc/3.0/">
                  <a:extLst>
                    <a:ext uri="{A12FA001-AC4F-418D-AE19-62706E023703}">
                      <ahyp:hlinkClr xmlns:ahyp="http://schemas.microsoft.com/office/drawing/2018/hyperlinkcolor" val="tx"/>
                    </a:ext>
                  </a:extLst>
                </a:hlinkClick>
              </a:rPr>
              <a:t>CC BY-NC</a:t>
            </a:r>
            <a:endParaRPr lang="en-US" sz="700">
              <a:solidFill>
                <a:srgbClr val="FFFFFF"/>
              </a:solidFill>
            </a:endParaRPr>
          </a:p>
        </p:txBody>
      </p:sp>
    </p:spTree>
    <p:extLst>
      <p:ext uri="{BB962C8B-B14F-4D97-AF65-F5344CB8AC3E}">
        <p14:creationId xmlns:p14="http://schemas.microsoft.com/office/powerpoint/2010/main" val="1762225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00A96-0189-634C-99B4-DDF0765A1A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D2D864-8EE3-1248-8768-2C3B285BB58A}"/>
              </a:ext>
            </a:extLst>
          </p:cNvPr>
          <p:cNvSpPr>
            <a:spLocks noGrp="1"/>
          </p:cNvSpPr>
          <p:nvPr>
            <p:ph idx="1"/>
          </p:nvPr>
        </p:nvSpPr>
        <p:spPr/>
        <p:txBody>
          <a:bodyPr/>
          <a:lstStyle/>
          <a:p>
            <a:pPr marL="0" indent="0" algn="ctr">
              <a:buNone/>
            </a:pPr>
            <a:r>
              <a:rPr lang="en-US" i="1" dirty="0"/>
              <a:t> </a:t>
            </a:r>
            <a:r>
              <a:rPr lang="en-US" sz="4000" b="1" i="1" dirty="0">
                <a:solidFill>
                  <a:schemeClr val="bg1"/>
                </a:solidFill>
                <a:latin typeface="Chalkboard" panose="03050602040202020205" pitchFamily="66" charset="77"/>
              </a:rPr>
              <a:t>“</a:t>
            </a:r>
            <a:r>
              <a:rPr lang="en-US" sz="4000" b="1" dirty="0">
                <a:solidFill>
                  <a:schemeClr val="bg1"/>
                </a:solidFill>
                <a:latin typeface="Chalkboard" panose="03050602040202020205" pitchFamily="66" charset="77"/>
              </a:rPr>
              <a:t>God’s giving is inseparably connected with our asking… </a:t>
            </a:r>
            <a:r>
              <a:rPr lang="en-US" sz="4000" b="1" i="1" dirty="0">
                <a:solidFill>
                  <a:schemeClr val="bg1"/>
                </a:solidFill>
                <a:latin typeface="Chalkboard" panose="03050602040202020205" pitchFamily="66" charset="77"/>
              </a:rPr>
              <a:t>only by intercession</a:t>
            </a:r>
            <a:endParaRPr lang="en-US" sz="4000" b="1" dirty="0">
              <a:solidFill>
                <a:schemeClr val="bg1"/>
              </a:solidFill>
              <a:latin typeface="Chalkboard" panose="03050602040202020205" pitchFamily="66" charset="77"/>
            </a:endParaRPr>
          </a:p>
          <a:p>
            <a:pPr marL="0" indent="0" algn="ctr">
              <a:buNone/>
            </a:pPr>
            <a:r>
              <a:rPr lang="en-US" sz="4000" b="1" dirty="0">
                <a:solidFill>
                  <a:schemeClr val="bg1"/>
                </a:solidFill>
                <a:latin typeface="Chalkboard" panose="03050602040202020205" pitchFamily="66" charset="77"/>
              </a:rPr>
              <a:t>can that power be brought down from heaven which will enable the church to conquer the world.” </a:t>
            </a:r>
          </a:p>
          <a:p>
            <a:pPr marL="0" indent="0" algn="ctr">
              <a:buNone/>
            </a:pPr>
            <a:r>
              <a:rPr lang="en-US" b="1">
                <a:solidFill>
                  <a:schemeClr val="bg1"/>
                </a:solidFill>
                <a:latin typeface="Chalkboard" panose="03050602040202020205" pitchFamily="66" charset="77"/>
              </a:rPr>
              <a:t>by </a:t>
            </a:r>
            <a:r>
              <a:rPr lang="en-US" b="1" dirty="0">
                <a:solidFill>
                  <a:schemeClr val="bg1"/>
                </a:solidFill>
                <a:latin typeface="Chalkboard" panose="03050602040202020205" pitchFamily="66" charset="77"/>
              </a:rPr>
              <a:t>Andrew Murray</a:t>
            </a:r>
            <a:endParaRPr lang="en-US" dirty="0"/>
          </a:p>
        </p:txBody>
      </p:sp>
    </p:spTree>
    <p:extLst>
      <p:ext uri="{BB962C8B-B14F-4D97-AF65-F5344CB8AC3E}">
        <p14:creationId xmlns:p14="http://schemas.microsoft.com/office/powerpoint/2010/main" val="2028435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4F73F-0419-1B47-B9B8-E9D1C4C28B1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560CE27-078E-4244-A967-9BD3BF60D9C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28093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CF10C-8FEC-B545-88DB-A92D03963A8E}"/>
              </a:ext>
            </a:extLst>
          </p:cNvPr>
          <p:cNvSpPr>
            <a:spLocks noGrp="1"/>
          </p:cNvSpPr>
          <p:nvPr>
            <p:ph type="title"/>
          </p:nvPr>
        </p:nvSpPr>
        <p:spPr/>
        <p:txBody>
          <a:bodyPr/>
          <a:lstStyle/>
          <a:p>
            <a:pPr algn="ctr"/>
            <a:br>
              <a:rPr lang="en-US" dirty="0">
                <a:solidFill>
                  <a:schemeClr val="bg1"/>
                </a:solidFill>
              </a:rPr>
            </a:br>
            <a:endParaRPr lang="en-US" dirty="0"/>
          </a:p>
        </p:txBody>
      </p:sp>
      <p:sp>
        <p:nvSpPr>
          <p:cNvPr id="6" name="Content Placeholder 5">
            <a:extLst>
              <a:ext uri="{FF2B5EF4-FFF2-40B4-BE49-F238E27FC236}">
                <a16:creationId xmlns:a16="http://schemas.microsoft.com/office/drawing/2014/main" id="{0AADE341-0DCD-A141-9C5F-66EAD8CDE168}"/>
              </a:ext>
            </a:extLst>
          </p:cNvPr>
          <p:cNvSpPr>
            <a:spLocks noGrp="1"/>
          </p:cNvSpPr>
          <p:nvPr>
            <p:ph idx="1"/>
          </p:nvPr>
        </p:nvSpPr>
        <p:spPr/>
        <p:txBody>
          <a:bodyPr>
            <a:normAutofit fontScale="92500" lnSpcReduction="10000"/>
          </a:bodyPr>
          <a:lstStyle/>
          <a:p>
            <a:pPr marL="0" indent="0" algn="ctr">
              <a:buNone/>
            </a:pPr>
            <a:r>
              <a:rPr lang="en-US" sz="4100" b="1" dirty="0">
                <a:solidFill>
                  <a:schemeClr val="bg1"/>
                </a:solidFill>
                <a:latin typeface="Chalkboard" panose="03050602040202020205" pitchFamily="66" charset="77"/>
              </a:rPr>
              <a:t>(God’s) thoughts are nothing like your thoughts, (His) ways are far beyond anything you could imagine.  For just as the heavens are higher than the earth,</a:t>
            </a:r>
            <a:br>
              <a:rPr lang="en-US" sz="4100" b="1" dirty="0">
                <a:solidFill>
                  <a:schemeClr val="bg1"/>
                </a:solidFill>
                <a:latin typeface="Chalkboard" panose="03050602040202020205" pitchFamily="66" charset="77"/>
              </a:rPr>
            </a:br>
            <a:r>
              <a:rPr lang="en-US" sz="4100" b="1" dirty="0">
                <a:solidFill>
                  <a:schemeClr val="bg1"/>
                </a:solidFill>
                <a:latin typeface="Chalkboard" panose="03050602040202020205" pitchFamily="66" charset="77"/>
              </a:rPr>
              <a:t>    so (His) ways are higher than your ways</a:t>
            </a:r>
            <a:br>
              <a:rPr lang="en-US" sz="4100" b="1" dirty="0">
                <a:solidFill>
                  <a:schemeClr val="bg1"/>
                </a:solidFill>
                <a:latin typeface="Chalkboard" panose="03050602040202020205" pitchFamily="66" charset="77"/>
              </a:rPr>
            </a:br>
            <a:r>
              <a:rPr lang="en-US" sz="4100" b="1" dirty="0">
                <a:solidFill>
                  <a:schemeClr val="bg1"/>
                </a:solidFill>
                <a:latin typeface="Chalkboard" panose="03050602040202020205" pitchFamily="66" charset="77"/>
              </a:rPr>
              <a:t>    and (His) thoughts higher than your thoughts.</a:t>
            </a:r>
          </a:p>
          <a:p>
            <a:pPr marL="0" indent="0" algn="ctr">
              <a:buNone/>
            </a:pPr>
            <a:r>
              <a:rPr lang="en-US" sz="4100" b="1" dirty="0">
                <a:solidFill>
                  <a:schemeClr val="bg1"/>
                </a:solidFill>
                <a:latin typeface="Chalkboard" panose="03050602040202020205" pitchFamily="66" charset="77"/>
              </a:rPr>
              <a:t>Isaiah 55:8-9</a:t>
            </a:r>
          </a:p>
          <a:p>
            <a:endParaRPr lang="en-US" dirty="0"/>
          </a:p>
        </p:txBody>
      </p:sp>
    </p:spTree>
    <p:extLst>
      <p:ext uri="{BB962C8B-B14F-4D97-AF65-F5344CB8AC3E}">
        <p14:creationId xmlns:p14="http://schemas.microsoft.com/office/powerpoint/2010/main" val="4149437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C84C1-ABA2-D549-9887-0EF7638B49B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430C6F6-26BB-8C45-8F5B-10474186C3E9}"/>
              </a:ext>
            </a:extLst>
          </p:cNvPr>
          <p:cNvSpPr>
            <a:spLocks noGrp="1"/>
          </p:cNvSpPr>
          <p:nvPr>
            <p:ph idx="1"/>
          </p:nvPr>
        </p:nvSpPr>
        <p:spPr/>
        <p:txBody>
          <a:bodyPr>
            <a:normAutofit fontScale="92500"/>
          </a:bodyPr>
          <a:lstStyle/>
          <a:p>
            <a:pPr marL="0" indent="0" algn="ctr">
              <a:buNone/>
            </a:pPr>
            <a:r>
              <a:rPr lang="en-US" sz="3600" b="1" dirty="0">
                <a:solidFill>
                  <a:schemeClr val="bg1"/>
                </a:solidFill>
                <a:latin typeface="Chalkboard" panose="03050602040202020205" pitchFamily="66" charset="77"/>
              </a:rPr>
              <a:t>Again, I give you an eternal truth: </a:t>
            </a:r>
          </a:p>
          <a:p>
            <a:pPr marL="0" indent="0" algn="ctr">
              <a:buNone/>
            </a:pPr>
            <a:r>
              <a:rPr lang="en-US" sz="3600" b="1" dirty="0">
                <a:solidFill>
                  <a:schemeClr val="bg1"/>
                </a:solidFill>
                <a:latin typeface="Chalkboard" panose="03050602040202020205" pitchFamily="66" charset="77"/>
              </a:rPr>
              <a:t>If two of you agree to ask </a:t>
            </a:r>
          </a:p>
          <a:p>
            <a:pPr marL="0" indent="0" algn="ctr">
              <a:buNone/>
            </a:pPr>
            <a:r>
              <a:rPr lang="en-US" sz="3600" b="1" dirty="0">
                <a:solidFill>
                  <a:schemeClr val="bg1"/>
                </a:solidFill>
                <a:latin typeface="Chalkboard" panose="03050602040202020205" pitchFamily="66" charset="77"/>
              </a:rPr>
              <a:t>God for something in a symphony of prayer, </a:t>
            </a:r>
          </a:p>
          <a:p>
            <a:pPr marL="0" indent="0" algn="ctr">
              <a:buNone/>
            </a:pPr>
            <a:r>
              <a:rPr lang="en-US" sz="3600" b="1" dirty="0">
                <a:solidFill>
                  <a:schemeClr val="bg1"/>
                </a:solidFill>
                <a:latin typeface="Chalkboard" panose="03050602040202020205" pitchFamily="66" charset="77"/>
              </a:rPr>
              <a:t>my heavenly Father will do it for you. </a:t>
            </a:r>
          </a:p>
          <a:p>
            <a:pPr marL="0" indent="0" algn="ctr">
              <a:buNone/>
            </a:pPr>
            <a:r>
              <a:rPr lang="en-US" sz="3600" b="1" dirty="0">
                <a:solidFill>
                  <a:schemeClr val="bg1"/>
                </a:solidFill>
                <a:latin typeface="Chalkboard" panose="03050602040202020205" pitchFamily="66" charset="77"/>
              </a:rPr>
              <a:t>For wherever two or three come together in </a:t>
            </a:r>
          </a:p>
          <a:p>
            <a:pPr marL="0" indent="0" algn="ctr">
              <a:buNone/>
            </a:pPr>
            <a:r>
              <a:rPr lang="en-US" sz="3600" b="1" dirty="0">
                <a:solidFill>
                  <a:schemeClr val="bg1"/>
                </a:solidFill>
                <a:latin typeface="Chalkboard" panose="03050602040202020205" pitchFamily="66" charset="77"/>
              </a:rPr>
              <a:t>honor of my name, I am right there with them!</a:t>
            </a:r>
          </a:p>
          <a:p>
            <a:pPr marL="0" indent="0" algn="ctr">
              <a:buNone/>
            </a:pPr>
            <a:r>
              <a:rPr lang="en-US" sz="3600" b="1" dirty="0">
                <a:solidFill>
                  <a:schemeClr val="bg1"/>
                </a:solidFill>
                <a:latin typeface="Chalkboard" panose="03050602040202020205" pitchFamily="66" charset="77"/>
              </a:rPr>
              <a:t>Matthew 18:19-20</a:t>
            </a:r>
          </a:p>
          <a:p>
            <a:endParaRPr lang="en-US" dirty="0"/>
          </a:p>
        </p:txBody>
      </p:sp>
    </p:spTree>
    <p:extLst>
      <p:ext uri="{BB962C8B-B14F-4D97-AF65-F5344CB8AC3E}">
        <p14:creationId xmlns:p14="http://schemas.microsoft.com/office/powerpoint/2010/main" val="3132497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4476988-457C-2A44-81CA-A5F14C57BC1A}"/>
              </a:ext>
            </a:extLst>
          </p:cNvPr>
          <p:cNvSpPr/>
          <p:nvPr/>
        </p:nvSpPr>
        <p:spPr>
          <a:xfrm>
            <a:off x="614363" y="496146"/>
            <a:ext cx="10858500" cy="6487866"/>
          </a:xfrm>
          <a:prstGeom prst="rect">
            <a:avLst/>
          </a:prstGeom>
        </p:spPr>
        <p:txBody>
          <a:bodyPr wrap="square">
            <a:spAutoFit/>
          </a:bodyPr>
          <a:lstStyle/>
          <a:p>
            <a:pPr algn="ctr">
              <a:lnSpc>
                <a:spcPct val="150000"/>
              </a:lnSpc>
            </a:pPr>
            <a:r>
              <a:rPr lang="en-US" sz="2800" b="1" dirty="0">
                <a:solidFill>
                  <a:srgbClr val="000000"/>
                </a:solidFill>
                <a:latin typeface="Chalkboard" panose="03050602040202020205" pitchFamily="66" charset="77"/>
                <a:ea typeface="Times New Roman" panose="02020603050405020304" pitchFamily="18" charset="0"/>
              </a:rPr>
              <a:t>Most of all, I’m writing to encourage you to pray with gratitude to God.</a:t>
            </a:r>
            <a:r>
              <a:rPr lang="en-US" sz="2800" dirty="0">
                <a:latin typeface="Times New Roman" panose="02020603050405020304" pitchFamily="18" charset="0"/>
                <a:ea typeface="Times New Roman" panose="02020603050405020304" pitchFamily="18" charset="0"/>
              </a:rPr>
              <a:t>  </a:t>
            </a:r>
            <a:r>
              <a:rPr lang="en-US" sz="2800" b="1" dirty="0">
                <a:solidFill>
                  <a:srgbClr val="000000"/>
                </a:solidFill>
                <a:latin typeface="Chalkboard" panose="03050602040202020205" pitchFamily="66" charset="77"/>
                <a:ea typeface="Times New Roman" panose="02020603050405020304" pitchFamily="18" charset="0"/>
              </a:rPr>
              <a:t>Pray for all people with all forms of prayers and requests as you intercede with intense passion. </a:t>
            </a:r>
            <a:endParaRPr lang="en-US" sz="2800" dirty="0">
              <a:latin typeface="Times New Roman" panose="02020603050405020304" pitchFamily="18" charset="0"/>
              <a:ea typeface="Times New Roman" panose="02020603050405020304" pitchFamily="18" charset="0"/>
            </a:endParaRPr>
          </a:p>
          <a:p>
            <a:pPr algn="ctr">
              <a:lnSpc>
                <a:spcPct val="150000"/>
              </a:lnSpc>
            </a:pPr>
            <a:r>
              <a:rPr lang="en-US" sz="2800" b="1" baseline="30000" dirty="0">
                <a:solidFill>
                  <a:srgbClr val="000000"/>
                </a:solidFill>
                <a:latin typeface="Chalkboard" panose="03050602040202020205" pitchFamily="66" charset="77"/>
                <a:ea typeface="Times New Roman" panose="02020603050405020304" pitchFamily="18" charset="0"/>
                <a:cs typeface="Arial" panose="020B0604020202020204" pitchFamily="34" charset="0"/>
              </a:rPr>
              <a:t> </a:t>
            </a:r>
            <a:r>
              <a:rPr lang="en-US" sz="2800" b="1" dirty="0">
                <a:solidFill>
                  <a:srgbClr val="000000"/>
                </a:solidFill>
                <a:latin typeface="Chalkboard" panose="03050602040202020205" pitchFamily="66" charset="77"/>
                <a:ea typeface="Times New Roman" panose="02020603050405020304" pitchFamily="18" charset="0"/>
              </a:rPr>
              <a:t>And pray for every political leader</a:t>
            </a:r>
            <a:r>
              <a:rPr lang="en-US" sz="2800" b="1" baseline="30000" dirty="0">
                <a:solidFill>
                  <a:srgbClr val="000000"/>
                </a:solidFill>
                <a:latin typeface="Chalkboard" panose="03050602040202020205" pitchFamily="66" charset="77"/>
                <a:ea typeface="Times New Roman" panose="02020603050405020304" pitchFamily="18" charset="0"/>
              </a:rPr>
              <a:t> </a:t>
            </a:r>
            <a:r>
              <a:rPr lang="en-US" sz="2800" b="1" dirty="0">
                <a:solidFill>
                  <a:srgbClr val="000000"/>
                </a:solidFill>
                <a:latin typeface="Chalkboard" panose="03050602040202020205" pitchFamily="66" charset="77"/>
                <a:ea typeface="Times New Roman" panose="02020603050405020304" pitchFamily="18" charset="0"/>
              </a:rPr>
              <a:t>and representative,</a:t>
            </a:r>
            <a:endParaRPr lang="en-US" sz="2800" dirty="0">
              <a:latin typeface="Times New Roman" panose="02020603050405020304" pitchFamily="18" charset="0"/>
              <a:ea typeface="Times New Roman" panose="02020603050405020304" pitchFamily="18" charset="0"/>
            </a:endParaRPr>
          </a:p>
          <a:p>
            <a:pPr algn="ctr">
              <a:lnSpc>
                <a:spcPct val="150000"/>
              </a:lnSpc>
            </a:pPr>
            <a:r>
              <a:rPr lang="en-US" sz="2800" b="1" dirty="0">
                <a:solidFill>
                  <a:srgbClr val="000000"/>
                </a:solidFill>
                <a:latin typeface="Chalkboard" panose="03050602040202020205" pitchFamily="66" charset="77"/>
                <a:ea typeface="Times New Roman" panose="02020603050405020304" pitchFamily="18" charset="0"/>
              </a:rPr>
              <a:t> so that we would be able to live tranquil, undisturbed lives, as we worship the awe-inspiring God with pure hearts.</a:t>
            </a:r>
            <a:endParaRPr lang="en-US" sz="2800" dirty="0">
              <a:latin typeface="Times New Roman" panose="02020603050405020304" pitchFamily="18" charset="0"/>
              <a:ea typeface="Times New Roman" panose="02020603050405020304" pitchFamily="18" charset="0"/>
            </a:endParaRPr>
          </a:p>
          <a:p>
            <a:pPr algn="ctr">
              <a:lnSpc>
                <a:spcPct val="150000"/>
              </a:lnSpc>
            </a:pPr>
            <a:r>
              <a:rPr lang="en-US" sz="2800" b="1" dirty="0">
                <a:solidFill>
                  <a:srgbClr val="000000"/>
                </a:solidFill>
                <a:latin typeface="Chalkboard" panose="03050602040202020205" pitchFamily="66" charset="77"/>
                <a:ea typeface="Times New Roman" panose="02020603050405020304" pitchFamily="18" charset="0"/>
              </a:rPr>
              <a:t> It is pleasing to our Savior-God </a:t>
            </a:r>
            <a:r>
              <a:rPr lang="en-US" sz="2800" b="1" i="1" dirty="0">
                <a:solidFill>
                  <a:srgbClr val="000000"/>
                </a:solidFill>
                <a:latin typeface="Chalkboard" panose="03050602040202020205" pitchFamily="66" charset="77"/>
                <a:ea typeface="Times New Roman" panose="02020603050405020304" pitchFamily="18" charset="0"/>
              </a:rPr>
              <a:t>to pray for them</a:t>
            </a:r>
            <a:r>
              <a:rPr lang="en-US" sz="2800" b="1" dirty="0">
                <a:solidFill>
                  <a:srgbClr val="000000"/>
                </a:solidFill>
                <a:latin typeface="Chalkboard" panose="03050602040202020205" pitchFamily="66" charset="77"/>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algn="ctr">
              <a:lnSpc>
                <a:spcPct val="150000"/>
              </a:lnSpc>
            </a:pPr>
            <a:r>
              <a:rPr lang="en-US" sz="2800" b="1" dirty="0">
                <a:solidFill>
                  <a:srgbClr val="000000"/>
                </a:solidFill>
                <a:latin typeface="Chalkboard" panose="03050602040202020205" pitchFamily="66" charset="77"/>
                <a:ea typeface="Times New Roman" panose="02020603050405020304" pitchFamily="18" charset="0"/>
              </a:rPr>
              <a:t> He longs for everyone to embrace his life and </a:t>
            </a:r>
            <a:endParaRPr lang="en-US" sz="2800" dirty="0">
              <a:latin typeface="Times New Roman" panose="02020603050405020304" pitchFamily="18" charset="0"/>
              <a:ea typeface="Times New Roman" panose="02020603050405020304" pitchFamily="18" charset="0"/>
            </a:endParaRPr>
          </a:p>
          <a:p>
            <a:pPr algn="ctr">
              <a:lnSpc>
                <a:spcPct val="150000"/>
              </a:lnSpc>
            </a:pPr>
            <a:r>
              <a:rPr lang="en-US" sz="2800" b="1" dirty="0">
                <a:solidFill>
                  <a:srgbClr val="000000"/>
                </a:solidFill>
                <a:latin typeface="Chalkboard" panose="03050602040202020205" pitchFamily="66" charset="77"/>
                <a:ea typeface="Times New Roman" panose="02020603050405020304" pitchFamily="18" charset="0"/>
              </a:rPr>
              <a:t>return to the full knowledge of the truth.</a:t>
            </a:r>
          </a:p>
          <a:p>
            <a:pPr algn="ctr">
              <a:lnSpc>
                <a:spcPct val="150000"/>
              </a:lnSpc>
            </a:pPr>
            <a:r>
              <a:rPr lang="en-US" sz="2800" b="1" dirty="0">
                <a:solidFill>
                  <a:srgbClr val="000000"/>
                </a:solidFill>
                <a:latin typeface="Chalkboard" panose="03050602040202020205" pitchFamily="66" charset="77"/>
                <a:ea typeface="Times New Roman" panose="02020603050405020304" pitchFamily="18" charset="0"/>
              </a:rPr>
              <a:t>1 Timothy 2:1-5</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42510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9F661-D232-2841-8EE9-FAB0307715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07230BB-2D89-2443-A9FF-A75D4128F07A}"/>
              </a:ext>
            </a:extLst>
          </p:cNvPr>
          <p:cNvSpPr>
            <a:spLocks noGrp="1"/>
          </p:cNvSpPr>
          <p:nvPr>
            <p:ph idx="1"/>
          </p:nvPr>
        </p:nvSpPr>
        <p:spPr/>
        <p:txBody>
          <a:bodyPr/>
          <a:lstStyle/>
          <a:p>
            <a:pPr marL="0" indent="0" algn="ctr">
              <a:buNone/>
            </a:pPr>
            <a:r>
              <a:rPr lang="en-US" sz="3200" b="1" dirty="0">
                <a:solidFill>
                  <a:schemeClr val="bg1"/>
                </a:solidFill>
                <a:latin typeface="Chalkboard" panose="03050602040202020205" pitchFamily="66" charset="77"/>
              </a:rPr>
              <a:t>Who then is the one who condemns? No one. Christ Jesus who died—more than that, who was raised to life—is at the right hand of God and is also interceding for us.</a:t>
            </a:r>
          </a:p>
          <a:p>
            <a:pPr marL="0" indent="0" algn="ctr">
              <a:buNone/>
            </a:pPr>
            <a:r>
              <a:rPr lang="en-US" sz="3200" b="1" dirty="0">
                <a:solidFill>
                  <a:schemeClr val="bg1"/>
                </a:solidFill>
                <a:latin typeface="Chalkboard" panose="03050602040202020205" pitchFamily="66" charset="77"/>
              </a:rPr>
              <a:t>Romans 8:34</a:t>
            </a:r>
          </a:p>
          <a:p>
            <a:pPr marL="0" indent="0">
              <a:buNone/>
            </a:pPr>
            <a:endParaRPr lang="en-US" dirty="0"/>
          </a:p>
        </p:txBody>
      </p:sp>
    </p:spTree>
    <p:extLst>
      <p:ext uri="{BB962C8B-B14F-4D97-AF65-F5344CB8AC3E}">
        <p14:creationId xmlns:p14="http://schemas.microsoft.com/office/powerpoint/2010/main" val="1444369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22F78-8573-9A4D-94A1-3F99AD38BC2E}"/>
              </a:ext>
            </a:extLst>
          </p:cNvPr>
          <p:cNvSpPr>
            <a:spLocks noGrp="1"/>
          </p:cNvSpPr>
          <p:nvPr>
            <p:ph type="title"/>
          </p:nvPr>
        </p:nvSpPr>
        <p:spPr/>
        <p:txBody>
          <a:bodyPr/>
          <a:lstStyle/>
          <a:p>
            <a:r>
              <a:rPr lang="en-US" b="1" dirty="0">
                <a:solidFill>
                  <a:schemeClr val="bg1"/>
                </a:solidFill>
                <a:latin typeface="Chalkboard" panose="03050602040202020205" pitchFamily="66" charset="77"/>
              </a:rPr>
              <a:t>GOD WILL OFTEN GIVE A PASSION For Where He Wants You To Pray… </a:t>
            </a:r>
          </a:p>
        </p:txBody>
      </p:sp>
      <p:sp>
        <p:nvSpPr>
          <p:cNvPr id="3" name="Content Placeholder 2">
            <a:extLst>
              <a:ext uri="{FF2B5EF4-FFF2-40B4-BE49-F238E27FC236}">
                <a16:creationId xmlns:a16="http://schemas.microsoft.com/office/drawing/2014/main" id="{37EA2CA9-5C8B-F746-9D51-CA9A927D0A69}"/>
              </a:ext>
            </a:extLst>
          </p:cNvPr>
          <p:cNvSpPr>
            <a:spLocks noGrp="1"/>
          </p:cNvSpPr>
          <p:nvPr>
            <p:ph idx="1"/>
          </p:nvPr>
        </p:nvSpPr>
        <p:spPr/>
        <p:txBody>
          <a:bodyPr/>
          <a:lstStyle/>
          <a:p>
            <a:pPr marL="0" indent="0" algn="ctr">
              <a:buNone/>
            </a:pPr>
            <a:r>
              <a:rPr lang="en-US" sz="3600" b="1" i="1" dirty="0">
                <a:solidFill>
                  <a:schemeClr val="bg1"/>
                </a:solidFill>
                <a:latin typeface="Chalkboard" panose="03050602040202020205" pitchFamily="66" charset="77"/>
              </a:rPr>
              <a:t>“The Spirit of the Sovereign LORD is on me, because the LORD has anointed me to preach good news to the poor. He has sent me to bind up the brokenhearted, to proclaim freedom for the captives and release from darkness for the prisoners,…”</a:t>
            </a:r>
          </a:p>
          <a:p>
            <a:pPr marL="0" indent="0" algn="ctr">
              <a:buNone/>
            </a:pPr>
            <a:r>
              <a:rPr lang="en-US" sz="3600" b="1" i="1" dirty="0">
                <a:solidFill>
                  <a:schemeClr val="bg1"/>
                </a:solidFill>
                <a:latin typeface="Chalkboard" panose="03050602040202020205" pitchFamily="66" charset="77"/>
              </a:rPr>
              <a:t>Isaiah 61</a:t>
            </a:r>
            <a:endParaRPr lang="en-US" sz="3600" i="1" dirty="0">
              <a:solidFill>
                <a:schemeClr val="bg1"/>
              </a:solidFill>
              <a:latin typeface="Chalkboard" panose="03050602040202020205" pitchFamily="66" charset="77"/>
            </a:endParaRPr>
          </a:p>
          <a:p>
            <a:pPr marL="0" indent="0">
              <a:buNone/>
            </a:pPr>
            <a:endParaRPr lang="en-US" dirty="0"/>
          </a:p>
        </p:txBody>
      </p:sp>
    </p:spTree>
    <p:extLst>
      <p:ext uri="{BB962C8B-B14F-4D97-AF65-F5344CB8AC3E}">
        <p14:creationId xmlns:p14="http://schemas.microsoft.com/office/powerpoint/2010/main" val="1777446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42C73-AFC0-7941-84CB-63D05C427DE3}"/>
              </a:ext>
            </a:extLst>
          </p:cNvPr>
          <p:cNvSpPr>
            <a:spLocks noGrp="1"/>
          </p:cNvSpPr>
          <p:nvPr>
            <p:ph type="title"/>
          </p:nvPr>
        </p:nvSpPr>
        <p:spPr>
          <a:xfrm>
            <a:off x="838200" y="365125"/>
            <a:ext cx="10515600" cy="2033301"/>
          </a:xfrm>
        </p:spPr>
        <p:txBody>
          <a:bodyPr>
            <a:normAutofit/>
          </a:bodyPr>
          <a:lstStyle/>
          <a:p>
            <a:r>
              <a:rPr lang="en-US" b="1" dirty="0">
                <a:solidFill>
                  <a:schemeClr val="bg1"/>
                </a:solidFill>
                <a:latin typeface="Chalkboard" panose="03050602040202020205" pitchFamily="66" charset="77"/>
              </a:rPr>
              <a:t>GOD WILL OFTEN GIVE WHAT I WOULD CALL A “PRAYER BURDEN”</a:t>
            </a:r>
            <a:br>
              <a:rPr lang="en-US" dirty="0"/>
            </a:br>
            <a:endParaRPr lang="en-US" dirty="0"/>
          </a:p>
        </p:txBody>
      </p:sp>
      <p:sp>
        <p:nvSpPr>
          <p:cNvPr id="3" name="Content Placeholder 2">
            <a:extLst>
              <a:ext uri="{FF2B5EF4-FFF2-40B4-BE49-F238E27FC236}">
                <a16:creationId xmlns:a16="http://schemas.microsoft.com/office/drawing/2014/main" id="{E4BC24A3-F264-EB49-B6BA-D27E758F19C7}"/>
              </a:ext>
            </a:extLst>
          </p:cNvPr>
          <p:cNvSpPr>
            <a:spLocks noGrp="1"/>
          </p:cNvSpPr>
          <p:nvPr>
            <p:ph idx="1"/>
          </p:nvPr>
        </p:nvSpPr>
        <p:spPr/>
        <p:txBody>
          <a:bodyPr/>
          <a:lstStyle/>
          <a:p>
            <a:pPr marL="0" indent="0" algn="ctr">
              <a:buNone/>
            </a:pPr>
            <a:endParaRPr lang="en-US" sz="4000" dirty="0">
              <a:solidFill>
                <a:schemeClr val="bg1"/>
              </a:solidFill>
              <a:latin typeface="Chalkboard" panose="03050602040202020205" pitchFamily="66" charset="77"/>
            </a:endParaRPr>
          </a:p>
          <a:p>
            <a:pPr marL="0" indent="0" algn="ctr">
              <a:buNone/>
            </a:pPr>
            <a:r>
              <a:rPr lang="en-US" sz="4000" dirty="0">
                <a:solidFill>
                  <a:schemeClr val="bg1"/>
                </a:solidFill>
                <a:latin typeface="Chalkboard" panose="03050602040202020205" pitchFamily="66" charset="77"/>
              </a:rPr>
              <a:t>“</a:t>
            </a:r>
            <a:r>
              <a:rPr lang="en-US" sz="4000" b="1" i="1" dirty="0">
                <a:solidFill>
                  <a:schemeClr val="bg1"/>
                </a:solidFill>
                <a:latin typeface="Chalkboard" panose="03050602040202020205" pitchFamily="66" charset="77"/>
              </a:rPr>
              <a:t>My dear children, for whom I am again in the pains of</a:t>
            </a:r>
            <a:r>
              <a:rPr lang="en-US" sz="4000" dirty="0">
                <a:solidFill>
                  <a:schemeClr val="bg1"/>
                </a:solidFill>
                <a:latin typeface="Chalkboard" panose="03050602040202020205" pitchFamily="66" charset="77"/>
              </a:rPr>
              <a:t> </a:t>
            </a:r>
            <a:r>
              <a:rPr lang="en-US" sz="4000" b="1" i="1" dirty="0">
                <a:solidFill>
                  <a:schemeClr val="bg1"/>
                </a:solidFill>
                <a:latin typeface="Chalkboard" panose="03050602040202020205" pitchFamily="66" charset="77"/>
              </a:rPr>
              <a:t>childbirth until </a:t>
            </a:r>
          </a:p>
          <a:p>
            <a:pPr marL="0" indent="0" algn="ctr">
              <a:buNone/>
            </a:pPr>
            <a:r>
              <a:rPr lang="en-US" sz="4000" b="1" i="1" dirty="0">
                <a:solidFill>
                  <a:schemeClr val="bg1"/>
                </a:solidFill>
                <a:latin typeface="Chalkboard" panose="03050602040202020205" pitchFamily="66" charset="77"/>
              </a:rPr>
              <a:t>Christ is formed in you…”</a:t>
            </a:r>
          </a:p>
          <a:p>
            <a:pPr marL="0" indent="0" algn="ctr">
              <a:buNone/>
            </a:pPr>
            <a:r>
              <a:rPr lang="en-US" sz="4000" b="1" i="1" dirty="0">
                <a:solidFill>
                  <a:schemeClr val="bg1"/>
                </a:solidFill>
                <a:latin typeface="Chalkboard" panose="03050602040202020205" pitchFamily="66" charset="77"/>
              </a:rPr>
              <a:t>Galatians 4:19</a:t>
            </a:r>
            <a:endParaRPr lang="en-US" sz="4000" dirty="0">
              <a:solidFill>
                <a:schemeClr val="bg1"/>
              </a:solidFill>
              <a:latin typeface="Chalkboard" panose="03050602040202020205" pitchFamily="66" charset="77"/>
            </a:endParaRPr>
          </a:p>
          <a:p>
            <a:pPr marL="0" indent="0" algn="ctr">
              <a:buNone/>
            </a:pPr>
            <a:endParaRPr lang="en-US" dirty="0">
              <a:solidFill>
                <a:schemeClr val="bg1"/>
              </a:solidFill>
            </a:endParaRPr>
          </a:p>
          <a:p>
            <a:pPr marL="0" indent="0">
              <a:buNone/>
            </a:pPr>
            <a:endParaRPr lang="en-US" dirty="0"/>
          </a:p>
        </p:txBody>
      </p:sp>
    </p:spTree>
    <p:extLst>
      <p:ext uri="{BB962C8B-B14F-4D97-AF65-F5344CB8AC3E}">
        <p14:creationId xmlns:p14="http://schemas.microsoft.com/office/powerpoint/2010/main" val="3987352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CB15E-41A5-9A43-BE35-4D348370A07E}"/>
              </a:ext>
            </a:extLst>
          </p:cNvPr>
          <p:cNvSpPr>
            <a:spLocks noGrp="1"/>
          </p:cNvSpPr>
          <p:nvPr>
            <p:ph type="title"/>
          </p:nvPr>
        </p:nvSpPr>
        <p:spPr/>
        <p:txBody>
          <a:bodyPr>
            <a:noAutofit/>
          </a:bodyPr>
          <a:lstStyle/>
          <a:p>
            <a:r>
              <a:rPr lang="en-US" sz="3600" b="1" dirty="0">
                <a:solidFill>
                  <a:schemeClr val="bg1"/>
                </a:solidFill>
                <a:latin typeface="Chalkboard" panose="03050602040202020205" pitchFamily="66" charset="77"/>
              </a:rPr>
              <a:t>GOD WILL OFTEN GIVE KEEN AWARENESS OF THE BATTLE IN THE SPIRITUAL REALM </a:t>
            </a:r>
            <a:endParaRPr lang="en-US" sz="3600" dirty="0">
              <a:solidFill>
                <a:schemeClr val="bg1"/>
              </a:solidFill>
              <a:latin typeface="Chalkboard" panose="03050602040202020205" pitchFamily="66" charset="77"/>
            </a:endParaRPr>
          </a:p>
        </p:txBody>
      </p:sp>
      <p:sp>
        <p:nvSpPr>
          <p:cNvPr id="3" name="Content Placeholder 2">
            <a:extLst>
              <a:ext uri="{FF2B5EF4-FFF2-40B4-BE49-F238E27FC236}">
                <a16:creationId xmlns:a16="http://schemas.microsoft.com/office/drawing/2014/main" id="{B0198A0F-81D6-2C4E-B195-AA83A370ABA6}"/>
              </a:ext>
            </a:extLst>
          </p:cNvPr>
          <p:cNvSpPr>
            <a:spLocks noGrp="1"/>
          </p:cNvSpPr>
          <p:nvPr>
            <p:ph idx="1"/>
          </p:nvPr>
        </p:nvSpPr>
        <p:spPr/>
        <p:txBody>
          <a:bodyPr>
            <a:normAutofit fontScale="85000" lnSpcReduction="10000"/>
          </a:bodyPr>
          <a:lstStyle/>
          <a:p>
            <a:pPr marL="0" indent="0" algn="ctr">
              <a:lnSpc>
                <a:spcPct val="120000"/>
              </a:lnSpc>
              <a:buNone/>
            </a:pPr>
            <a:r>
              <a:rPr lang="en-US" sz="3300" b="1" dirty="0">
                <a:solidFill>
                  <a:schemeClr val="bg1"/>
                </a:solidFill>
              </a:rPr>
              <a:t>“For though we live in the world, we do not wage war as the world does.</a:t>
            </a:r>
            <a:r>
              <a:rPr lang="en-US" sz="3300" dirty="0">
                <a:solidFill>
                  <a:schemeClr val="bg1"/>
                </a:solidFill>
              </a:rPr>
              <a:t>  </a:t>
            </a:r>
            <a:r>
              <a:rPr lang="en-US" sz="3300" b="1" dirty="0">
                <a:solidFill>
                  <a:schemeClr val="bg1"/>
                </a:solidFill>
              </a:rPr>
              <a:t>The weapons we fight with are not the weapons of the world. </a:t>
            </a:r>
          </a:p>
          <a:p>
            <a:pPr marL="0" indent="0" algn="ctr">
              <a:lnSpc>
                <a:spcPct val="120000"/>
              </a:lnSpc>
              <a:buNone/>
            </a:pPr>
            <a:r>
              <a:rPr lang="en-US" sz="3300" b="1" dirty="0">
                <a:solidFill>
                  <a:schemeClr val="bg1"/>
                </a:solidFill>
              </a:rPr>
              <a:t>On the contrary, they have divine power to demolish strongholds. </a:t>
            </a:r>
          </a:p>
          <a:p>
            <a:pPr marL="0" indent="0" algn="ctr">
              <a:lnSpc>
                <a:spcPct val="120000"/>
              </a:lnSpc>
              <a:buNone/>
            </a:pPr>
            <a:r>
              <a:rPr lang="en-US" sz="3300" b="1" dirty="0">
                <a:solidFill>
                  <a:schemeClr val="bg1"/>
                </a:solidFill>
              </a:rPr>
              <a:t> We demolish arguments and every pretension that sets itself up </a:t>
            </a:r>
          </a:p>
          <a:p>
            <a:pPr marL="0" indent="0" algn="ctr">
              <a:lnSpc>
                <a:spcPct val="120000"/>
              </a:lnSpc>
              <a:buNone/>
            </a:pPr>
            <a:r>
              <a:rPr lang="en-US" sz="3300" b="1" dirty="0">
                <a:solidFill>
                  <a:schemeClr val="bg1"/>
                </a:solidFill>
              </a:rPr>
              <a:t>against the knowledge of God, and we take captive every </a:t>
            </a:r>
          </a:p>
          <a:p>
            <a:pPr marL="0" indent="0" algn="ctr">
              <a:lnSpc>
                <a:spcPct val="120000"/>
              </a:lnSpc>
              <a:buNone/>
            </a:pPr>
            <a:r>
              <a:rPr lang="en-US" sz="3300" b="1" dirty="0">
                <a:solidFill>
                  <a:schemeClr val="bg1"/>
                </a:solidFill>
              </a:rPr>
              <a:t>thought to make it obedient to Christ.”</a:t>
            </a:r>
          </a:p>
          <a:p>
            <a:pPr marL="0" indent="0" algn="ctr">
              <a:lnSpc>
                <a:spcPct val="120000"/>
              </a:lnSpc>
              <a:buNone/>
            </a:pPr>
            <a:r>
              <a:rPr lang="en-US" sz="3300" b="1" dirty="0">
                <a:solidFill>
                  <a:schemeClr val="bg1"/>
                </a:solidFill>
              </a:rPr>
              <a:t>2 Corinthian 10:3-5 </a:t>
            </a:r>
            <a:endParaRPr lang="en-US" sz="3300" dirty="0">
              <a:solidFill>
                <a:schemeClr val="bg1"/>
              </a:solidFill>
            </a:endParaRPr>
          </a:p>
          <a:p>
            <a:pPr marL="0" indent="0" algn="ctr">
              <a:buNone/>
            </a:pPr>
            <a:endParaRPr lang="en-US" dirty="0">
              <a:solidFill>
                <a:schemeClr val="bg1"/>
              </a:solidFill>
            </a:endParaRPr>
          </a:p>
          <a:p>
            <a:pPr marL="0" indent="0">
              <a:buNone/>
            </a:pPr>
            <a:endParaRPr lang="en-US" dirty="0"/>
          </a:p>
        </p:txBody>
      </p:sp>
    </p:spTree>
    <p:extLst>
      <p:ext uri="{BB962C8B-B14F-4D97-AF65-F5344CB8AC3E}">
        <p14:creationId xmlns:p14="http://schemas.microsoft.com/office/powerpoint/2010/main" val="1264173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1000">
              <a:schemeClr val="accent1">
                <a:lumMod val="0"/>
                <a:lumOff val="10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A22DE-744B-5340-9614-3C5B313081B7}"/>
              </a:ext>
            </a:extLst>
          </p:cNvPr>
          <p:cNvSpPr>
            <a:spLocks noGrp="1"/>
          </p:cNvSpPr>
          <p:nvPr>
            <p:ph type="title"/>
          </p:nvPr>
        </p:nvSpPr>
        <p:spPr/>
        <p:txBody>
          <a:bodyPr>
            <a:noAutofit/>
          </a:bodyPr>
          <a:lstStyle/>
          <a:p>
            <a:r>
              <a:rPr lang="en-US" sz="3200" b="1" dirty="0">
                <a:solidFill>
                  <a:schemeClr val="bg1"/>
                </a:solidFill>
                <a:latin typeface="Chalkboard" panose="03050602040202020205" pitchFamily="66" charset="77"/>
              </a:rPr>
              <a:t>THE GOOD NEWS IS THAT WE ARE NOT CAUGHT BETWEEN TWO OPPOSITE, BUT EQUAL POWERS </a:t>
            </a:r>
            <a:endParaRPr lang="en-US" sz="3200" dirty="0">
              <a:solidFill>
                <a:schemeClr val="bg1"/>
              </a:solidFill>
              <a:latin typeface="Chalkboard" panose="03050602040202020205" pitchFamily="66" charset="77"/>
            </a:endParaRPr>
          </a:p>
        </p:txBody>
      </p:sp>
      <p:sp>
        <p:nvSpPr>
          <p:cNvPr id="3" name="Content Placeholder 2">
            <a:extLst>
              <a:ext uri="{FF2B5EF4-FFF2-40B4-BE49-F238E27FC236}">
                <a16:creationId xmlns:a16="http://schemas.microsoft.com/office/drawing/2014/main" id="{D910394A-3B17-494E-8D15-60C7950666F4}"/>
              </a:ext>
            </a:extLst>
          </p:cNvPr>
          <p:cNvSpPr>
            <a:spLocks noGrp="1"/>
          </p:cNvSpPr>
          <p:nvPr>
            <p:ph idx="1"/>
          </p:nvPr>
        </p:nvSpPr>
        <p:spPr>
          <a:xfrm>
            <a:off x="1156252" y="2368964"/>
            <a:ext cx="10515600" cy="4351338"/>
          </a:xfrm>
        </p:spPr>
        <p:txBody>
          <a:bodyPr>
            <a:normAutofit/>
          </a:bodyPr>
          <a:lstStyle/>
          <a:p>
            <a:pPr marL="0" indent="0">
              <a:buNone/>
            </a:pPr>
            <a:r>
              <a:rPr lang="en-US" sz="3200" b="1" dirty="0">
                <a:solidFill>
                  <a:schemeClr val="bg1"/>
                </a:solidFill>
                <a:latin typeface="Chalkboard" panose="03050602040202020205" pitchFamily="66" charset="77"/>
              </a:rPr>
              <a:t>SATAN IS A DEFEATED FOE…</a:t>
            </a:r>
          </a:p>
          <a:p>
            <a:pPr marL="0" indent="0">
              <a:buNone/>
            </a:pPr>
            <a:endParaRPr lang="en-US" sz="3200" b="1" dirty="0">
              <a:solidFill>
                <a:schemeClr val="bg1"/>
              </a:solidFill>
              <a:latin typeface="Chalkboard" panose="03050602040202020205" pitchFamily="66" charset="77"/>
            </a:endParaRPr>
          </a:p>
          <a:p>
            <a:pPr marL="0" indent="0" algn="ctr">
              <a:buNone/>
            </a:pPr>
            <a:r>
              <a:rPr lang="en-US" sz="3200" b="1" i="1" dirty="0">
                <a:solidFill>
                  <a:schemeClr val="bg1"/>
                </a:solidFill>
              </a:rPr>
              <a:t> </a:t>
            </a:r>
            <a:r>
              <a:rPr lang="en-US" sz="3200" b="1" i="1" dirty="0">
                <a:solidFill>
                  <a:schemeClr val="bg1"/>
                </a:solidFill>
                <a:latin typeface="Chalkboard" panose="03050602040202020205" pitchFamily="66" charset="77"/>
              </a:rPr>
              <a:t>Jesus …Having disarmed the powers and authorities, He made a public spectacle of them, triumphing over them by the cross.”</a:t>
            </a:r>
          </a:p>
          <a:p>
            <a:pPr marL="0" indent="0" algn="ctr">
              <a:buNone/>
            </a:pPr>
            <a:r>
              <a:rPr lang="en-US" sz="3200" b="1" i="1" dirty="0">
                <a:solidFill>
                  <a:schemeClr val="bg1"/>
                </a:solidFill>
                <a:latin typeface="Chalkboard" panose="03050602040202020205" pitchFamily="66" charset="77"/>
              </a:rPr>
              <a:t>Colossians2:15</a:t>
            </a:r>
            <a:endParaRPr lang="en-US" sz="3200" dirty="0">
              <a:solidFill>
                <a:schemeClr val="bg1"/>
              </a:solidFill>
              <a:latin typeface="Chalkboard" panose="03050602040202020205" pitchFamily="66" charset="77"/>
            </a:endParaRPr>
          </a:p>
          <a:p>
            <a:pPr marL="0" indent="0">
              <a:buNone/>
            </a:pPr>
            <a:r>
              <a:rPr lang="en-US" b="1" i="1" dirty="0"/>
              <a:t> </a:t>
            </a:r>
            <a:endParaRPr lang="en-US" dirty="0"/>
          </a:p>
          <a:p>
            <a:pPr marL="0" indent="0">
              <a:buNone/>
            </a:pPr>
            <a:endParaRPr lang="en-US" b="1" dirty="0">
              <a:solidFill>
                <a:schemeClr val="bg1"/>
              </a:solidFill>
              <a:latin typeface="Chalkboard" panose="03050602040202020205" pitchFamily="66" charset="77"/>
            </a:endParaRPr>
          </a:p>
        </p:txBody>
      </p:sp>
    </p:spTree>
    <p:extLst>
      <p:ext uri="{BB962C8B-B14F-4D97-AF65-F5344CB8AC3E}">
        <p14:creationId xmlns:p14="http://schemas.microsoft.com/office/powerpoint/2010/main" val="3009680274"/>
      </p:ext>
    </p:extLst>
  </p:cSld>
  <p:clrMapOvr>
    <a:masterClrMapping/>
  </p:clrMapOvr>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otalTime>98</TotalTime>
  <Words>389</Words>
  <Application>Microsoft Macintosh PowerPoint</Application>
  <PresentationFormat>Widescreen</PresentationFormat>
  <Paragraphs>47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Chalkboard</vt:lpstr>
      <vt:lpstr>Times New Roman</vt:lpstr>
      <vt:lpstr>Office Theme</vt:lpstr>
      <vt:lpstr>PowerPoint Presentation</vt:lpstr>
      <vt:lpstr> </vt:lpstr>
      <vt:lpstr>PowerPoint Presentation</vt:lpstr>
      <vt:lpstr>PowerPoint Presentation</vt:lpstr>
      <vt:lpstr>PowerPoint Presentation</vt:lpstr>
      <vt:lpstr>GOD WILL OFTEN GIVE A PASSION For Where He Wants You To Pray… </vt:lpstr>
      <vt:lpstr>GOD WILL OFTEN GIVE WHAT I WOULD CALL A “PRAYER BURDEN” </vt:lpstr>
      <vt:lpstr>GOD WILL OFTEN GIVE KEEN AWARENESS OF THE BATTLE IN THE SPIRITUAL REALM </vt:lpstr>
      <vt:lpstr>THE GOOD NEWS IS THAT WE ARE NOT CAUGHT BETWEEN TWO OPPOSITE, BUT EQUAL POWERS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Deborah Bellevue</dc:creator>
  <cp:lastModifiedBy>Deborah Bellevue</cp:lastModifiedBy>
  <cp:revision>10</cp:revision>
  <dcterms:created xsi:type="dcterms:W3CDTF">2018-10-25T00:22:28Z</dcterms:created>
  <dcterms:modified xsi:type="dcterms:W3CDTF">2018-10-25T02:00:42Z</dcterms:modified>
</cp:coreProperties>
</file>